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70" r:id="rId11"/>
    <p:sldMasterId id="2147483672" r:id="rId12"/>
    <p:sldMasterId id="2147483674" r:id="rId13"/>
    <p:sldMasterId id="2147483676" r:id="rId14"/>
    <p:sldMasterId id="2147483678" r:id="rId15"/>
    <p:sldMasterId id="2147483680" r:id="rId16"/>
    <p:sldMasterId id="2147483682" r:id="rId17"/>
    <p:sldMasterId id="2147483684" r:id="rId18"/>
    <p:sldMasterId id="2147483686" r:id="rId19"/>
    <p:sldMasterId id="2147483688" r:id="rId20"/>
    <p:sldMasterId id="2147483690" r:id="rId21"/>
    <p:sldMasterId id="2147483692" r:id="rId22"/>
  </p:sldMasterIdLst>
  <p:sldIdLst>
    <p:sldId id="256" r:id="rId23"/>
    <p:sldId id="257" r:id="rId24"/>
    <p:sldId id="258" r:id="rId25"/>
    <p:sldId id="259" r:id="rId26"/>
    <p:sldId id="260" r:id="rId27"/>
    <p:sldId id="261" r:id="rId28"/>
    <p:sldId id="262" r:id="rId29"/>
    <p:sldId id="263" r:id="rId30"/>
    <p:sldId id="264" r:id="rId31"/>
    <p:sldId id="265" r:id="rId32"/>
    <p:sldId id="266" r:id="rId3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26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4.xml"/><Relationship Id="rId21" Type="http://schemas.openxmlformats.org/officeDocument/2006/relationships/slideMaster" Target="slideMasters/slideMaster21.xml"/><Relationship Id="rId34"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3.xml"/><Relationship Id="rId33" Type="http://schemas.openxmlformats.org/officeDocument/2006/relationships/slide" Target="slides/slide11.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 Target="slides/slide7.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2.xml"/><Relationship Id="rId32" Type="http://schemas.openxmlformats.org/officeDocument/2006/relationships/slide" Target="slides/slide10.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1.xml"/><Relationship Id="rId28" Type="http://schemas.openxmlformats.org/officeDocument/2006/relationships/slide" Target="slides/slide6.xml"/><Relationship Id="rId36"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5.xml"/><Relationship Id="rId30" Type="http://schemas.openxmlformats.org/officeDocument/2006/relationships/slide" Target="slides/slide8.xml"/><Relationship Id="rId35" Type="http://schemas.openxmlformats.org/officeDocument/2006/relationships/viewProps" Target="viewProps.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5" name="PlaceHolder 1"/>
          <p:cNvSpPr>
            <a:spLocks noGrp="1"/>
          </p:cNvSpPr>
          <p:nvPr>
            <p:ph type="title"/>
          </p:nvPr>
        </p:nvSpPr>
        <p:spPr>
          <a:xfrm>
            <a:off x="714960" y="540000"/>
            <a:ext cx="444780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6"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TITLE_ONLY_2">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_1_1_1_1_1_1_1">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_1_1_1_1_1_1_1_1">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51" name="PlaceHolder 1"/>
          <p:cNvSpPr>
            <a:spLocks noGrp="1"/>
          </p:cNvSpPr>
          <p:nvPr>
            <p:ph type="title"/>
          </p:nvPr>
        </p:nvSpPr>
        <p:spPr>
          <a:xfrm>
            <a:off x="714960" y="540000"/>
            <a:ext cx="444780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52"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54" name="PlaceHolder 1"/>
          <p:cNvSpPr>
            <a:spLocks noGrp="1"/>
          </p:cNvSpPr>
          <p:nvPr>
            <p:ph type="title"/>
          </p:nvPr>
        </p:nvSpPr>
        <p:spPr>
          <a:xfrm>
            <a:off x="714960" y="540000"/>
            <a:ext cx="444780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55"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
        <p:nvSpPr>
          <p:cNvPr id="56"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60" name="PlaceHolder 1"/>
          <p:cNvSpPr>
            <a:spLocks noGrp="1"/>
          </p:cNvSpPr>
          <p:nvPr>
            <p:ph type="title"/>
          </p:nvPr>
        </p:nvSpPr>
        <p:spPr>
          <a:xfrm>
            <a:off x="714960" y="540000"/>
            <a:ext cx="444780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USTOM">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_1_1_1_2">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_1_1_1_1">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_1_1_1_1_2">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_1_1_1_1_1">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TITLE_ONLY_1">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0.xml"/><Relationship Id="rId1" Type="http://schemas.openxmlformats.org/officeDocument/2006/relationships/slideLayout" Target="../slideLayouts/slideLayout10.xml"/><Relationship Id="rId4" Type="http://schemas.openxmlformats.org/officeDocument/2006/relationships/image" Target="../media/image1.png"/></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2.xml"/><Relationship Id="rId1" Type="http://schemas.openxmlformats.org/officeDocument/2006/relationships/slideLayout" Target="../slideLayouts/slideLayout12.xml"/><Relationship Id="rId4" Type="http://schemas.openxmlformats.org/officeDocument/2006/relationships/image" Target="../media/image2.png"/></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19.xml"/><Relationship Id="rId1" Type="http://schemas.openxmlformats.org/officeDocument/2006/relationships/slideLayout" Target="../slideLayouts/slideLayout19.xml"/><Relationship Id="rId4"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6.xml"/><Relationship Id="rId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5" name="Google Shape;9;p2"/>
          <p:cNvGrpSpPr/>
          <p:nvPr/>
        </p:nvGrpSpPr>
        <p:grpSpPr>
          <a:xfrm>
            <a:off x="-2229840" y="-1350000"/>
            <a:ext cx="12172320" cy="6221520"/>
            <a:chOff x="-2229840" y="-1350000"/>
            <a:chExt cx="12172320" cy="6221520"/>
          </a:xfrm>
        </p:grpSpPr>
        <p:pic>
          <p:nvPicPr>
            <p:cNvPr id="6" name="Google Shape;10;p2"/>
            <p:cNvPicPr/>
            <p:nvPr/>
          </p:nvPicPr>
          <p:blipFill>
            <a:blip r:embed="rId3"/>
            <a:stretch/>
          </p:blipFill>
          <p:spPr>
            <a:xfrm>
              <a:off x="-2229840" y="-1350000"/>
              <a:ext cx="4767480" cy="4764960"/>
            </a:xfrm>
            <a:prstGeom prst="rect">
              <a:avLst/>
            </a:prstGeom>
            <a:ln w="0">
              <a:noFill/>
            </a:ln>
          </p:spPr>
        </p:pic>
        <p:pic>
          <p:nvPicPr>
            <p:cNvPr id="2" name="Google Shape;11;p2"/>
            <p:cNvPicPr/>
            <p:nvPr/>
          </p:nvPicPr>
          <p:blipFill>
            <a:blip r:embed="rId4"/>
            <a:stretch/>
          </p:blipFill>
          <p:spPr>
            <a:xfrm>
              <a:off x="6659640" y="1590480"/>
              <a:ext cx="3282840" cy="3281040"/>
            </a:xfrm>
            <a:prstGeom prst="rect">
              <a:avLst/>
            </a:prstGeom>
            <a:ln w="0">
              <a:noFill/>
            </a:ln>
          </p:spPr>
        </p:pic>
      </p:grpSp>
      <p:sp>
        <p:nvSpPr>
          <p:cNvPr id="3" name="PlaceHolder 1"/>
          <p:cNvSpPr>
            <a:spLocks noGrp="1"/>
          </p:cNvSpPr>
          <p:nvPr>
            <p:ph type="title"/>
          </p:nvPr>
        </p:nvSpPr>
        <p:spPr>
          <a:xfrm>
            <a:off x="714960" y="892440"/>
            <a:ext cx="6194520" cy="2129040"/>
          </a:xfrm>
          <a:prstGeom prst="rect">
            <a:avLst/>
          </a:prstGeom>
          <a:noFill/>
          <a:ln w="0">
            <a:noFill/>
          </a:ln>
        </p:spPr>
        <p:txBody>
          <a:bodyPr lIns="91440" tIns="91440" rIns="91440" bIns="91440" anchor="ctr">
            <a:noAutofit/>
          </a:bodyPr>
          <a:lstStyle/>
          <a:p>
            <a:pPr indent="0">
              <a:buNone/>
            </a:pPr>
            <a:r>
              <a:rPr lang="fr-FR" sz="8500" b="0" strike="noStrike" spc="-1">
                <a:solidFill>
                  <a:schemeClr val="dk1"/>
                </a:solidFill>
                <a:latin typeface="Arial"/>
              </a:rPr>
              <a:t>Click to edit the title text format</a:t>
            </a:r>
          </a:p>
        </p:txBody>
      </p:sp>
      <p:sp>
        <p:nvSpPr>
          <p:cNvPr id="4"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28" name="Google Shape;118;p19"/>
          <p:cNvGrpSpPr/>
          <p:nvPr/>
        </p:nvGrpSpPr>
        <p:grpSpPr>
          <a:xfrm>
            <a:off x="-1939320" y="-1333080"/>
            <a:ext cx="12906720" cy="8350200"/>
            <a:chOff x="-1939320" y="-1333080"/>
            <a:chExt cx="12906720" cy="8350200"/>
          </a:xfrm>
        </p:grpSpPr>
        <p:pic>
          <p:nvPicPr>
            <p:cNvPr id="29" name="Google Shape;119;p19"/>
            <p:cNvPicPr/>
            <p:nvPr/>
          </p:nvPicPr>
          <p:blipFill>
            <a:blip r:embed="rId3"/>
            <a:stretch/>
          </p:blipFill>
          <p:spPr>
            <a:xfrm>
              <a:off x="-1939320" y="3196440"/>
              <a:ext cx="3822480" cy="3820680"/>
            </a:xfrm>
            <a:prstGeom prst="rect">
              <a:avLst/>
            </a:prstGeom>
            <a:ln w="0">
              <a:noFill/>
            </a:ln>
          </p:spPr>
        </p:pic>
        <p:pic>
          <p:nvPicPr>
            <p:cNvPr id="30" name="Google Shape;120;p19"/>
            <p:cNvPicPr/>
            <p:nvPr/>
          </p:nvPicPr>
          <p:blipFill>
            <a:blip r:embed="rId4"/>
            <a:stretch/>
          </p:blipFill>
          <p:spPr>
            <a:xfrm>
              <a:off x="7584840" y="-1333080"/>
              <a:ext cx="3382560" cy="3381120"/>
            </a:xfrm>
            <a:prstGeom prst="rect">
              <a:avLst/>
            </a:prstGeom>
            <a:ln w="0">
              <a:noFill/>
            </a:ln>
          </p:spPr>
        </p:pic>
      </p:grpSp>
      <p:sp>
        <p:nvSpPr>
          <p:cNvPr id="31"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1069200" y="1938240"/>
            <a:ext cx="6536160" cy="564120"/>
          </a:xfrm>
          <a:prstGeom prst="rect">
            <a:avLst/>
          </a:prstGeom>
          <a:noFill/>
          <a:ln w="0">
            <a:noFill/>
          </a:ln>
        </p:spPr>
        <p:txBody>
          <a:bodyPr lIns="91440" tIns="91440" rIns="91440" bIns="91440" anchor="ctr">
            <a:noAutofit/>
          </a:bodyPr>
          <a:lstStyle/>
          <a:p>
            <a:pPr indent="0">
              <a:buNone/>
            </a:pPr>
            <a:r>
              <a:rPr lang="fr-FR" sz="5000" b="0" strike="noStrike" spc="-1">
                <a:solidFill>
                  <a:schemeClr val="dk1"/>
                </a:solidFill>
                <a:latin typeface="Arial"/>
              </a:rPr>
              <a:t>Click to edit the title text format</a:t>
            </a:r>
          </a:p>
        </p:txBody>
      </p:sp>
      <p:sp>
        <p:nvSpPr>
          <p:cNvPr id="39" name="PlaceHolder 2"/>
          <p:cNvSpPr>
            <a:spLocks noGrp="1"/>
          </p:cNvSpPr>
          <p:nvPr>
            <p:ph type="title"/>
          </p:nvPr>
        </p:nvSpPr>
        <p:spPr>
          <a:xfrm>
            <a:off x="1069200" y="936000"/>
            <a:ext cx="914040" cy="914040"/>
          </a:xfrm>
          <a:prstGeom prst="rect">
            <a:avLst/>
          </a:prstGeom>
          <a:noFill/>
          <a:ln w="0">
            <a:noFill/>
          </a:ln>
        </p:spPr>
        <p:txBody>
          <a:bodyPr lIns="91440" tIns="91440" rIns="91440" bIns="91440" anchor="ctr">
            <a:noAutofit/>
          </a:bodyPr>
          <a:lstStyle/>
          <a:p>
            <a:pPr indent="0">
              <a:lnSpc>
                <a:spcPct val="100000"/>
              </a:lnSpc>
              <a:buNone/>
            </a:pPr>
            <a:r>
              <a:rPr lang="fr-FR" sz="6000" b="0" i="1" strike="noStrike" spc="-1">
                <a:solidFill>
                  <a:schemeClr val="lt1"/>
                </a:solidFill>
                <a:latin typeface="Playfair Display"/>
                <a:ea typeface="Playfair Display"/>
              </a:rPr>
              <a:t>xx%</a:t>
            </a:r>
            <a:endParaRPr lang="fr-FR" sz="6000" b="0" strike="noStrike" spc="-1">
              <a:solidFill>
                <a:schemeClr val="dk1"/>
              </a:solidFill>
              <a:latin typeface="Arial"/>
            </a:endParaRPr>
          </a:p>
        </p:txBody>
      </p:sp>
      <p:pic>
        <p:nvPicPr>
          <p:cNvPr id="40" name="Google Shape;18;p3"/>
          <p:cNvPicPr/>
          <p:nvPr/>
        </p:nvPicPr>
        <p:blipFill>
          <a:blip r:embed="rId3">
            <a:alphaModFix amt="75000"/>
          </a:blip>
          <a:stretch/>
        </p:blipFill>
        <p:spPr>
          <a:xfrm>
            <a:off x="-1582560" y="3021120"/>
            <a:ext cx="3591720" cy="3589920"/>
          </a:xfrm>
          <a:prstGeom prst="rect">
            <a:avLst/>
          </a:prstGeom>
          <a:ln w="0">
            <a:noFill/>
          </a:ln>
        </p:spPr>
      </p:pic>
      <p:sp>
        <p:nvSpPr>
          <p:cNvPr id="41"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42" name="Google Shape;130;p21"/>
          <p:cNvGrpSpPr/>
          <p:nvPr/>
        </p:nvGrpSpPr>
        <p:grpSpPr>
          <a:xfrm>
            <a:off x="-624240" y="-2020680"/>
            <a:ext cx="11368440" cy="8125200"/>
            <a:chOff x="-624240" y="-2020680"/>
            <a:chExt cx="11368440" cy="8125200"/>
          </a:xfrm>
        </p:grpSpPr>
        <p:pic>
          <p:nvPicPr>
            <p:cNvPr id="43" name="Google Shape;131;p21"/>
            <p:cNvPicPr/>
            <p:nvPr/>
          </p:nvPicPr>
          <p:blipFill>
            <a:blip r:embed="rId3"/>
            <a:stretch/>
          </p:blipFill>
          <p:spPr>
            <a:xfrm>
              <a:off x="5718960" y="-2020680"/>
              <a:ext cx="5025240" cy="5022720"/>
            </a:xfrm>
            <a:prstGeom prst="rect">
              <a:avLst/>
            </a:prstGeom>
            <a:ln w="0">
              <a:noFill/>
            </a:ln>
          </p:spPr>
        </p:pic>
        <p:pic>
          <p:nvPicPr>
            <p:cNvPr id="44" name="Google Shape;132;p21"/>
            <p:cNvPicPr/>
            <p:nvPr/>
          </p:nvPicPr>
          <p:blipFill>
            <a:blip r:embed="rId4"/>
            <a:stretch/>
          </p:blipFill>
          <p:spPr>
            <a:xfrm>
              <a:off x="-624240" y="3111840"/>
              <a:ext cx="2994120" cy="2992680"/>
            </a:xfrm>
            <a:prstGeom prst="rect">
              <a:avLst/>
            </a:prstGeom>
            <a:ln w="0">
              <a:noFill/>
            </a:ln>
          </p:spPr>
        </p:pic>
      </p:gr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45" name="Google Shape;134;p22"/>
          <p:cNvPicPr/>
          <p:nvPr/>
        </p:nvPicPr>
        <p:blipFill>
          <a:blip r:embed="rId3"/>
          <a:srcRect l="18" r="30"/>
          <a:stretch/>
        </p:blipFill>
        <p:spPr>
          <a:xfrm>
            <a:off x="-2355120" y="-1761480"/>
            <a:ext cx="5143320" cy="5143320"/>
          </a:xfrm>
          <a:prstGeom prst="rect">
            <a:avLst/>
          </a:prstGeom>
          <a:ln w="0">
            <a:noFill/>
          </a:ln>
        </p:spPr>
      </p:pic>
      <p:sp>
        <p:nvSpPr>
          <p:cNvPr id="46" name="Google Shape;135;p22"/>
          <p:cNvSpPr/>
          <p:nvPr/>
        </p:nvSpPr>
        <p:spPr>
          <a:xfrm>
            <a:off x="7530120" y="4827960"/>
            <a:ext cx="1858320" cy="191520"/>
          </a:xfrm>
          <a:prstGeom prst="roundRect">
            <a:avLst>
              <a:gd name="adj" fmla="val 50000"/>
            </a:avLst>
          </a:prstGeom>
          <a:noFill/>
          <a:ln w="9525">
            <a:solidFill>
              <a:srgbClr val="191919"/>
            </a:solidFill>
            <a:round/>
          </a:ln>
        </p:spPr>
        <p:style>
          <a:lnRef idx="0">
            <a:scrgbClr r="0" g="0" b="0"/>
          </a:lnRef>
          <a:fillRef idx="0">
            <a:scrgbClr r="0" g="0" b="0"/>
          </a:fillRef>
          <a:effectRef idx="0">
            <a:scrgbClr r="0" g="0" b="0"/>
          </a:effectRef>
          <a:fontRef idx="minor"/>
        </p:style>
        <p:txBody>
          <a:bodyPr tIns="67680" bIns="6768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7" name="PlaceHolder 1"/>
          <p:cNvSpPr>
            <a:spLocks noGrp="1"/>
          </p:cNvSpPr>
          <p:nvPr>
            <p:ph type="title"/>
          </p:nvPr>
        </p:nvSpPr>
        <p:spPr>
          <a:xfrm>
            <a:off x="714960" y="894600"/>
            <a:ext cx="4046400" cy="556920"/>
          </a:xfrm>
          <a:prstGeom prst="rect">
            <a:avLst/>
          </a:prstGeom>
          <a:noFill/>
          <a:ln w="0">
            <a:noFill/>
          </a:ln>
        </p:spPr>
        <p:txBody>
          <a:bodyPr lIns="91440" tIns="91440" rIns="91440" bIns="91440" anchor="ctr">
            <a:noAutofit/>
          </a:bodyPr>
          <a:lstStyle/>
          <a:p>
            <a:pPr indent="0">
              <a:buNone/>
            </a:pPr>
            <a:r>
              <a:rPr lang="fr-FR" sz="3000" b="0" strike="noStrike" spc="-1">
                <a:solidFill>
                  <a:schemeClr val="dk1"/>
                </a:solidFill>
                <a:latin typeface="Arial"/>
              </a:rPr>
              <a:t>Click to edit the title text format</a:t>
            </a:r>
          </a:p>
        </p:txBody>
      </p:sp>
      <p:sp>
        <p:nvSpPr>
          <p:cNvPr id="48" name="PlaceHolder 2"/>
          <p:cNvSpPr>
            <a:spLocks noGrp="1"/>
          </p:cNvSpPr>
          <p:nvPr>
            <p:ph type="body"/>
          </p:nvPr>
        </p:nvSpPr>
        <p:spPr>
          <a:xfrm>
            <a:off x="714960" y="1451880"/>
            <a:ext cx="4046400" cy="294696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400" b="0" strike="noStrike" spc="-1">
                <a:solidFill>
                  <a:srgbClr val="000000"/>
                </a:solidFill>
                <a:latin typeface="Arial"/>
              </a:rPr>
              <a:t>Seventh Outline Level</a:t>
            </a:r>
          </a:p>
        </p:txBody>
      </p:sp>
      <p:cxnSp>
        <p:nvCxnSpPr>
          <p:cNvPr id="49" name="Google Shape;22;p4"/>
          <p:cNvCxnSpPr/>
          <p:nvPr/>
        </p:nvCxnSpPr>
        <p:spPr>
          <a:xfrm>
            <a:off x="0" y="274320"/>
            <a:ext cx="3819600" cy="360"/>
          </a:xfrm>
          <a:prstGeom prst="straightConnector1">
            <a:avLst/>
          </a:prstGeom>
          <a:ln w="9525">
            <a:solidFill>
              <a:srgbClr val="191919"/>
            </a:solidFill>
            <a:round/>
            <a:tailEnd type="triangle" w="med" len="med"/>
          </a:ln>
        </p:spPr>
      </p:cxnSp>
      <p:pic>
        <p:nvPicPr>
          <p:cNvPr id="50" name="Google Shape;23;p4"/>
          <p:cNvPicPr/>
          <p:nvPr/>
        </p:nvPicPr>
        <p:blipFill>
          <a:blip r:embed="rId3"/>
          <a:stretch/>
        </p:blipFill>
        <p:spPr>
          <a:xfrm>
            <a:off x="7191000" y="3300120"/>
            <a:ext cx="4077000" cy="407520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3"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57" name="Google Shape;31;p6"/>
          <p:cNvPicPr/>
          <p:nvPr/>
        </p:nvPicPr>
        <p:blipFill>
          <a:blip r:embed="rId3"/>
          <a:stretch/>
        </p:blipFill>
        <p:spPr>
          <a:xfrm>
            <a:off x="6647040" y="-1329840"/>
            <a:ext cx="3822480" cy="3820680"/>
          </a:xfrm>
          <a:prstGeom prst="rect">
            <a:avLst/>
          </a:prstGeom>
          <a:ln w="0">
            <a:noFill/>
          </a:ln>
        </p:spPr>
      </p:pic>
      <p:sp>
        <p:nvSpPr>
          <p:cNvPr id="58"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000" b="0" strike="noStrike" spc="-1">
                <a:solidFill>
                  <a:schemeClr val="dk1"/>
                </a:solidFill>
                <a:latin typeface="Arial"/>
              </a:rPr>
              <a:t>Click to edit the title text format</a:t>
            </a:r>
          </a:p>
        </p:txBody>
      </p:sp>
      <p:sp>
        <p:nvSpPr>
          <p:cNvPr id="59" name="Google Shape;33;p6"/>
          <p:cNvSpPr/>
          <p:nvPr/>
        </p:nvSpPr>
        <p:spPr>
          <a:xfrm>
            <a:off x="-288000" y="4704480"/>
            <a:ext cx="1913040" cy="273960"/>
          </a:xfrm>
          <a:prstGeom prst="roundRect">
            <a:avLst>
              <a:gd name="adj" fmla="val 50000"/>
            </a:avLst>
          </a:prstGeom>
          <a:noFill/>
          <a:ln w="9525">
            <a:solidFill>
              <a:srgbClr val="191919"/>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1"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000" b="0" strike="noStrike" spc="-1">
                <a:solidFill>
                  <a:schemeClr val="dk1"/>
                </a:solidFill>
                <a:latin typeface="Arial"/>
              </a:rPr>
              <a:t>Click to edit the title text format</a:t>
            </a:r>
          </a:p>
        </p:txBody>
      </p:sp>
      <p:sp>
        <p:nvSpPr>
          <p:cNvPr id="62" name="PlaceHolder 2"/>
          <p:cNvSpPr>
            <a:spLocks noGrp="1"/>
          </p:cNvSpPr>
          <p:nvPr>
            <p:ph type="body"/>
          </p:nvPr>
        </p:nvSpPr>
        <p:spPr>
          <a:xfrm>
            <a:off x="720000" y="1152360"/>
            <a:ext cx="3321720" cy="341604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4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3" name="PlaceHolder 1"/>
          <p:cNvSpPr>
            <a:spLocks noGrp="1"/>
          </p:cNvSpPr>
          <p:nvPr>
            <p:ph type="title"/>
          </p:nvPr>
        </p:nvSpPr>
        <p:spPr>
          <a:xfrm>
            <a:off x="1388160" y="1307160"/>
            <a:ext cx="6367320" cy="2529000"/>
          </a:xfrm>
          <a:prstGeom prst="rect">
            <a:avLst/>
          </a:prstGeom>
          <a:noFill/>
          <a:ln w="0">
            <a:noFill/>
          </a:ln>
        </p:spPr>
        <p:txBody>
          <a:bodyPr lIns="91440" tIns="91440" rIns="91440" bIns="91440" anchor="ctr">
            <a:noAutofit/>
          </a:bodyPr>
          <a:lstStyle/>
          <a:p>
            <a:pPr indent="0">
              <a:buNone/>
            </a:pPr>
            <a:r>
              <a:rPr lang="fr-FR" sz="6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grpSp>
        <p:nvGrpSpPr>
          <p:cNvPr id="64" name="Google Shape;40;p9"/>
          <p:cNvGrpSpPr/>
          <p:nvPr/>
        </p:nvGrpSpPr>
        <p:grpSpPr>
          <a:xfrm>
            <a:off x="-896760" y="-615600"/>
            <a:ext cx="10278000" cy="6420600"/>
            <a:chOff x="-896760" y="-615600"/>
            <a:chExt cx="10278000" cy="6420600"/>
          </a:xfrm>
        </p:grpSpPr>
        <p:pic>
          <p:nvPicPr>
            <p:cNvPr id="65" name="Google Shape;41;p9"/>
            <p:cNvPicPr/>
            <p:nvPr/>
          </p:nvPicPr>
          <p:blipFill>
            <a:blip r:embed="rId3">
              <a:alphaModFix amt="65000"/>
            </a:blip>
            <a:stretch/>
          </p:blipFill>
          <p:spPr>
            <a:xfrm>
              <a:off x="6475320" y="2900520"/>
              <a:ext cx="2905920" cy="2904480"/>
            </a:xfrm>
            <a:prstGeom prst="rect">
              <a:avLst/>
            </a:prstGeom>
            <a:ln w="0">
              <a:noFill/>
            </a:ln>
          </p:spPr>
        </p:pic>
        <p:pic>
          <p:nvPicPr>
            <p:cNvPr id="66" name="Google Shape;42;p9"/>
            <p:cNvPicPr/>
            <p:nvPr/>
          </p:nvPicPr>
          <p:blipFill>
            <a:blip r:embed="rId4">
              <a:alphaModFix amt="65000"/>
            </a:blip>
            <a:stretch/>
          </p:blipFill>
          <p:spPr>
            <a:xfrm>
              <a:off x="-896760" y="-615600"/>
              <a:ext cx="2905920" cy="2904480"/>
            </a:xfrm>
            <a:prstGeom prst="rect">
              <a:avLst/>
            </a:prstGeom>
            <a:ln w="0">
              <a:noFill/>
            </a:ln>
          </p:spPr>
        </p:pic>
      </p:grpSp>
      <p:sp>
        <p:nvSpPr>
          <p:cNvPr id="67" name="PlaceHolder 1"/>
          <p:cNvSpPr>
            <a:spLocks noGrp="1"/>
          </p:cNvSpPr>
          <p:nvPr>
            <p:ph type="title"/>
          </p:nvPr>
        </p:nvSpPr>
        <p:spPr>
          <a:xfrm>
            <a:off x="2241360" y="1352520"/>
            <a:ext cx="4791240" cy="565560"/>
          </a:xfrm>
          <a:prstGeom prst="rect">
            <a:avLst/>
          </a:prstGeom>
          <a:noFill/>
          <a:ln w="0">
            <a:noFill/>
          </a:ln>
        </p:spPr>
        <p:txBody>
          <a:bodyPr lIns="91440" tIns="91440" rIns="91440" bIns="91440" anchor="ctr">
            <a:noAutofit/>
          </a:bodyPr>
          <a:lstStyle/>
          <a:p>
            <a:pPr indent="0">
              <a:buNone/>
            </a:pPr>
            <a:r>
              <a:rPr lang="fr-FR" sz="4500" b="0" strike="noStrike" spc="-1">
                <a:solidFill>
                  <a:schemeClr val="dk1"/>
                </a:solidFill>
                <a:latin typeface="Arial"/>
              </a:rPr>
              <a:t>Click to edit the title text format</a:t>
            </a:r>
          </a:p>
        </p:txBody>
      </p:sp>
      <p:sp>
        <p:nvSpPr>
          <p:cNvPr id="68"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7" name="PlaceHolder 1"/>
          <p:cNvSpPr>
            <a:spLocks noGrp="1"/>
          </p:cNvSpPr>
          <p:nvPr>
            <p:ph type="title"/>
          </p:nvPr>
        </p:nvSpPr>
        <p:spPr>
          <a:xfrm>
            <a:off x="1284120" y="1558440"/>
            <a:ext cx="6575760" cy="1510920"/>
          </a:xfrm>
          <a:prstGeom prst="rect">
            <a:avLst/>
          </a:prstGeom>
          <a:noFill/>
          <a:ln w="0">
            <a:noFill/>
          </a:ln>
        </p:spPr>
        <p:txBody>
          <a:bodyPr lIns="91440" tIns="91440" rIns="91440" bIns="91440" anchor="b">
            <a:noAutofit/>
          </a:bodyPr>
          <a:lstStyle/>
          <a:p>
            <a:pPr indent="0" algn="ctr">
              <a:lnSpc>
                <a:spcPct val="100000"/>
              </a:lnSpc>
              <a:buNone/>
            </a:pPr>
            <a:r>
              <a:rPr lang="fr-FR" sz="9600" b="0" strike="noStrike" spc="-1">
                <a:solidFill>
                  <a:schemeClr val="dk1"/>
                </a:solidFill>
                <a:latin typeface="Playfair Display"/>
                <a:ea typeface="Playfair Display"/>
              </a:rPr>
              <a:t>xx%</a:t>
            </a:r>
            <a:endParaRPr lang="fr-FR" sz="96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9" name="PlaceHolder 1"/>
          <p:cNvSpPr>
            <a:spLocks noGrp="1"/>
          </p:cNvSpPr>
          <p:nvPr>
            <p:ph type="title"/>
          </p:nvPr>
        </p:nvSpPr>
        <p:spPr>
          <a:xfrm>
            <a:off x="720000" y="2285280"/>
            <a:ext cx="7703640" cy="572400"/>
          </a:xfrm>
          <a:prstGeom prst="rect">
            <a:avLst/>
          </a:prstGeom>
          <a:noFill/>
          <a:ln w="0">
            <a:noFill/>
          </a:ln>
        </p:spPr>
        <p:txBody>
          <a:bodyPr lIns="91440" tIns="91440" rIns="91440" bIns="91440" anchor="ctr">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
        <p:nvSpPr>
          <p:cNvPr id="70" name="PlaceHolder 1"/>
          <p:cNvSpPr>
            <a:spLocks noGrp="1"/>
          </p:cNvSpPr>
          <p:nvPr>
            <p:ph type="title"/>
          </p:nvPr>
        </p:nvSpPr>
        <p:spPr>
          <a:xfrm>
            <a:off x="716760" y="510840"/>
            <a:ext cx="7710120" cy="482040"/>
          </a:xfrm>
          <a:prstGeom prst="rect">
            <a:avLst/>
          </a:prstGeom>
          <a:noFill/>
          <a:ln w="0">
            <a:noFill/>
          </a:ln>
        </p:spPr>
        <p:txBody>
          <a:bodyPr lIns="91440" tIns="91440" rIns="91440" bIns="91440" anchor="t">
            <a:noAutofit/>
          </a:bodyPr>
          <a:lstStyle/>
          <a:p>
            <a:pPr indent="0">
              <a:buNone/>
            </a:pPr>
            <a:r>
              <a:rPr lang="fr-FR" sz="24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pic>
        <p:nvPicPr>
          <p:cNvPr id="8" name="Google Shape;52;p13"/>
          <p:cNvPicPr/>
          <p:nvPr/>
        </p:nvPicPr>
        <p:blipFill>
          <a:blip r:embed="rId3"/>
          <a:stretch/>
        </p:blipFill>
        <p:spPr>
          <a:xfrm>
            <a:off x="-2095200" y="-2619720"/>
            <a:ext cx="5145480" cy="5143320"/>
          </a:xfrm>
          <a:prstGeom prst="rect">
            <a:avLst/>
          </a:prstGeom>
          <a:ln w="0">
            <a:noFill/>
          </a:ln>
        </p:spPr>
      </p:pic>
      <p:sp>
        <p:nvSpPr>
          <p:cNvPr id="9" name="PlaceHolder 1"/>
          <p:cNvSpPr>
            <a:spLocks noGrp="1"/>
          </p:cNvSpPr>
          <p:nvPr>
            <p:ph type="title"/>
          </p:nvPr>
        </p:nvSpPr>
        <p:spPr>
          <a:xfrm>
            <a:off x="844920" y="3360240"/>
            <a:ext cx="7454160" cy="53172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0" name="Google Shape;56;p14"/>
          <p:cNvPicPr/>
          <p:nvPr/>
        </p:nvPicPr>
        <p:blipFill>
          <a:blip r:embed="rId3"/>
          <a:srcRect l="18" r="30"/>
          <a:stretch/>
        </p:blipFill>
        <p:spPr>
          <a:xfrm>
            <a:off x="5641200" y="-1752840"/>
            <a:ext cx="5143320" cy="5143320"/>
          </a:xfrm>
          <a:prstGeom prst="rect">
            <a:avLst/>
          </a:prstGeom>
          <a:ln w="0">
            <a:noFill/>
          </a:ln>
        </p:spPr>
      </p:pic>
      <p:sp>
        <p:nvSpPr>
          <p:cNvPr id="11"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12" name="Google Shape;68;p15"/>
          <p:cNvGrpSpPr/>
          <p:nvPr/>
        </p:nvGrpSpPr>
        <p:grpSpPr>
          <a:xfrm>
            <a:off x="-2980080" y="-2407320"/>
            <a:ext cx="14973120" cy="9950760"/>
            <a:chOff x="-2980080" y="-2407320"/>
            <a:chExt cx="14973120" cy="9950760"/>
          </a:xfrm>
        </p:grpSpPr>
        <p:pic>
          <p:nvPicPr>
            <p:cNvPr id="13" name="Google Shape;69;p15"/>
            <p:cNvPicPr/>
            <p:nvPr/>
          </p:nvPicPr>
          <p:blipFill>
            <a:blip r:embed="rId3"/>
            <a:stretch/>
          </p:blipFill>
          <p:spPr>
            <a:xfrm>
              <a:off x="6847560" y="-2407320"/>
              <a:ext cx="5145480" cy="5143320"/>
            </a:xfrm>
            <a:prstGeom prst="rect">
              <a:avLst/>
            </a:prstGeom>
            <a:ln w="0">
              <a:noFill/>
            </a:ln>
          </p:spPr>
        </p:pic>
        <p:pic>
          <p:nvPicPr>
            <p:cNvPr id="14" name="Google Shape;70;p15"/>
            <p:cNvPicPr/>
            <p:nvPr/>
          </p:nvPicPr>
          <p:blipFill>
            <a:blip r:embed="rId4"/>
            <a:stretch/>
          </p:blipFill>
          <p:spPr>
            <a:xfrm>
              <a:off x="-2980080" y="2400120"/>
              <a:ext cx="5145480" cy="5143320"/>
            </a:xfrm>
            <a:prstGeom prst="rect">
              <a:avLst/>
            </a:prstGeom>
            <a:ln w="0">
              <a:noFill/>
            </a:ln>
          </p:spPr>
        </p:pic>
      </p:grpSp>
      <p:sp>
        <p:nvSpPr>
          <p:cNvPr id="15"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6" name="Google Shape;81;p16"/>
          <p:cNvPicPr/>
          <p:nvPr/>
        </p:nvPicPr>
        <p:blipFill>
          <a:blip r:embed="rId3"/>
          <a:srcRect l="18" r="30"/>
          <a:stretch/>
        </p:blipFill>
        <p:spPr>
          <a:xfrm>
            <a:off x="-2355120" y="-1761480"/>
            <a:ext cx="5143320" cy="5143320"/>
          </a:xfrm>
          <a:prstGeom prst="rect">
            <a:avLst/>
          </a:prstGeom>
          <a:ln w="0">
            <a:noFill/>
          </a:ln>
        </p:spPr>
      </p:pic>
      <p:sp>
        <p:nvSpPr>
          <p:cNvPr id="17"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000" b="0" strike="noStrike" spc="-1">
                <a:solidFill>
                  <a:schemeClr val="dk1"/>
                </a:solidFill>
                <a:latin typeface="Arial"/>
              </a:rPr>
              <a:t>Click to edit the title text format</a:t>
            </a:r>
          </a:p>
        </p:txBody>
      </p:sp>
      <p:sp>
        <p:nvSpPr>
          <p:cNvPr id="18" name="PlaceHolder 2"/>
          <p:cNvSpPr>
            <a:spLocks noGrp="1"/>
          </p:cNvSpPr>
          <p:nvPr>
            <p:ph type="title"/>
          </p:nvPr>
        </p:nvSpPr>
        <p:spPr>
          <a:xfrm>
            <a:off x="807840" y="3018600"/>
            <a:ext cx="630720" cy="630720"/>
          </a:xfrm>
          <a:prstGeom prst="rect">
            <a:avLst/>
          </a:prstGeom>
          <a:noFill/>
          <a:ln w="9360">
            <a:solidFill>
              <a:schemeClr val="dk1"/>
            </a:solidFill>
            <a:round/>
          </a:ln>
        </p:spPr>
        <p:txBody>
          <a:bodyPr lIns="91440" tIns="91440" rIns="91440" bIns="91440" anchor="ctr">
            <a:noAutofit/>
          </a:bodyPr>
          <a:lstStyle/>
          <a:p>
            <a:pPr indent="0" algn="ctr">
              <a:lnSpc>
                <a:spcPct val="100000"/>
              </a:lnSpc>
              <a:buNone/>
            </a:pPr>
            <a:r>
              <a:rPr lang="fr-FR" sz="2400" b="1" i="1" strike="noStrike" spc="-1">
                <a:solidFill>
                  <a:schemeClr val="dk1"/>
                </a:solidFill>
                <a:latin typeface="Playfair Display"/>
                <a:ea typeface="Playfair Display"/>
              </a:rPr>
              <a:t>xx%</a:t>
            </a:r>
            <a:endParaRPr lang="fr-FR" sz="2400" b="0" strike="noStrike" spc="-1">
              <a:solidFill>
                <a:schemeClr val="dk1"/>
              </a:solidFill>
              <a:latin typeface="Arial"/>
            </a:endParaRPr>
          </a:p>
        </p:txBody>
      </p:sp>
      <p:sp>
        <p:nvSpPr>
          <p:cNvPr id="19" name="PlaceHolder 3"/>
          <p:cNvSpPr>
            <a:spLocks noGrp="1"/>
          </p:cNvSpPr>
          <p:nvPr>
            <p:ph type="title"/>
          </p:nvPr>
        </p:nvSpPr>
        <p:spPr>
          <a:xfrm>
            <a:off x="3447360" y="3018600"/>
            <a:ext cx="630720" cy="630720"/>
          </a:xfrm>
          <a:prstGeom prst="rect">
            <a:avLst/>
          </a:prstGeom>
          <a:noFill/>
          <a:ln w="9360">
            <a:solidFill>
              <a:schemeClr val="dk1"/>
            </a:solidFill>
            <a:round/>
          </a:ln>
        </p:spPr>
        <p:txBody>
          <a:bodyPr lIns="91440" tIns="91440" rIns="91440" bIns="91440" anchor="ctr">
            <a:noAutofit/>
          </a:bodyPr>
          <a:lstStyle/>
          <a:p>
            <a:pPr indent="0" algn="ctr">
              <a:lnSpc>
                <a:spcPct val="100000"/>
              </a:lnSpc>
              <a:buNone/>
            </a:pPr>
            <a:r>
              <a:rPr lang="fr-FR" sz="2400" b="1" i="1" strike="noStrike" spc="-1">
                <a:solidFill>
                  <a:schemeClr val="dk1"/>
                </a:solidFill>
                <a:latin typeface="Playfair Display"/>
                <a:ea typeface="Playfair Display"/>
              </a:rPr>
              <a:t>xx%</a:t>
            </a:r>
            <a:endParaRPr lang="fr-FR" sz="2400" b="0" strike="noStrike" spc="-1">
              <a:solidFill>
                <a:schemeClr val="dk1"/>
              </a:solidFill>
              <a:latin typeface="Arial"/>
            </a:endParaRPr>
          </a:p>
        </p:txBody>
      </p:sp>
      <p:sp>
        <p:nvSpPr>
          <p:cNvPr id="20" name="PlaceHolder 4"/>
          <p:cNvSpPr>
            <a:spLocks noGrp="1"/>
          </p:cNvSpPr>
          <p:nvPr>
            <p:ph type="title"/>
          </p:nvPr>
        </p:nvSpPr>
        <p:spPr>
          <a:xfrm>
            <a:off x="6086880" y="3018600"/>
            <a:ext cx="630720" cy="630720"/>
          </a:xfrm>
          <a:prstGeom prst="rect">
            <a:avLst/>
          </a:prstGeom>
          <a:noFill/>
          <a:ln w="9360">
            <a:solidFill>
              <a:schemeClr val="dk1"/>
            </a:solidFill>
            <a:round/>
          </a:ln>
        </p:spPr>
        <p:txBody>
          <a:bodyPr lIns="91440" tIns="91440" rIns="91440" bIns="91440" anchor="ctr">
            <a:noAutofit/>
          </a:bodyPr>
          <a:lstStyle/>
          <a:p>
            <a:pPr indent="0" algn="ctr">
              <a:lnSpc>
                <a:spcPct val="100000"/>
              </a:lnSpc>
              <a:buNone/>
            </a:pPr>
            <a:r>
              <a:rPr lang="fr-FR" sz="2400" b="1" i="1" strike="noStrike" spc="-1">
                <a:solidFill>
                  <a:schemeClr val="dk1"/>
                </a:solidFill>
                <a:latin typeface="Playfair Display"/>
                <a:ea typeface="Playfair Display"/>
              </a:rPr>
              <a:t>xx%</a:t>
            </a:r>
            <a:endParaRPr lang="fr-FR" sz="2400" b="0" strike="noStrike" spc="-1">
              <a:solidFill>
                <a:schemeClr val="dk1"/>
              </a:solidFill>
              <a:latin typeface="Arial"/>
            </a:endParaRPr>
          </a:p>
        </p:txBody>
      </p:sp>
      <p:sp>
        <p:nvSpPr>
          <p:cNvPr id="21" name="PlaceHolder 5"/>
          <p:cNvSpPr>
            <a:spLocks noGrp="1"/>
          </p:cNvSpPr>
          <p:nvPr>
            <p:ph type="title"/>
          </p:nvPr>
        </p:nvSpPr>
        <p:spPr>
          <a:xfrm>
            <a:off x="2127600" y="1207080"/>
            <a:ext cx="630720" cy="630720"/>
          </a:xfrm>
          <a:prstGeom prst="rect">
            <a:avLst/>
          </a:prstGeom>
          <a:noFill/>
          <a:ln w="9360">
            <a:solidFill>
              <a:schemeClr val="dk1"/>
            </a:solidFill>
            <a:round/>
          </a:ln>
        </p:spPr>
        <p:txBody>
          <a:bodyPr lIns="91440" tIns="91440" rIns="91440" bIns="91440" anchor="ctr">
            <a:noAutofit/>
          </a:bodyPr>
          <a:lstStyle/>
          <a:p>
            <a:pPr indent="0" algn="ctr">
              <a:lnSpc>
                <a:spcPct val="100000"/>
              </a:lnSpc>
              <a:buNone/>
            </a:pPr>
            <a:r>
              <a:rPr lang="fr-FR" sz="2400" b="1" i="1" strike="noStrike" spc="-1">
                <a:solidFill>
                  <a:schemeClr val="dk1"/>
                </a:solidFill>
                <a:latin typeface="Playfair Display"/>
                <a:ea typeface="Playfair Display"/>
              </a:rPr>
              <a:t>xx%</a:t>
            </a:r>
            <a:endParaRPr lang="fr-FR" sz="2400" b="0" strike="noStrike" spc="-1">
              <a:solidFill>
                <a:schemeClr val="dk1"/>
              </a:solidFill>
              <a:latin typeface="Arial"/>
            </a:endParaRPr>
          </a:p>
        </p:txBody>
      </p:sp>
      <p:sp>
        <p:nvSpPr>
          <p:cNvPr id="22" name="PlaceHolder 6"/>
          <p:cNvSpPr>
            <a:spLocks noGrp="1"/>
          </p:cNvSpPr>
          <p:nvPr>
            <p:ph type="title"/>
          </p:nvPr>
        </p:nvSpPr>
        <p:spPr>
          <a:xfrm>
            <a:off x="4767480" y="1207080"/>
            <a:ext cx="630720" cy="630720"/>
          </a:xfrm>
          <a:prstGeom prst="rect">
            <a:avLst/>
          </a:prstGeom>
          <a:noFill/>
          <a:ln w="9360">
            <a:solidFill>
              <a:schemeClr val="dk1"/>
            </a:solidFill>
            <a:round/>
          </a:ln>
        </p:spPr>
        <p:txBody>
          <a:bodyPr lIns="91440" tIns="91440" rIns="91440" bIns="91440" anchor="ctr">
            <a:noAutofit/>
          </a:bodyPr>
          <a:lstStyle/>
          <a:p>
            <a:pPr indent="0" algn="ctr">
              <a:lnSpc>
                <a:spcPct val="100000"/>
              </a:lnSpc>
              <a:buNone/>
            </a:pPr>
            <a:r>
              <a:rPr lang="fr-FR" sz="2400" b="1" i="1" strike="noStrike" spc="-1">
                <a:solidFill>
                  <a:schemeClr val="dk1"/>
                </a:solidFill>
                <a:latin typeface="Playfair Display"/>
                <a:ea typeface="Playfair Display"/>
              </a:rPr>
              <a:t>xx%</a:t>
            </a:r>
            <a:endParaRPr lang="fr-FR" sz="2400" b="0" strike="noStrike" spc="-1">
              <a:solidFill>
                <a:schemeClr val="dk1"/>
              </a:solidFill>
              <a:latin typeface="Arial"/>
            </a:endParaRPr>
          </a:p>
        </p:txBody>
      </p:sp>
      <p:sp>
        <p:nvSpPr>
          <p:cNvPr id="23" name="Google Shape;98;p16"/>
          <p:cNvSpPr/>
          <p:nvPr/>
        </p:nvSpPr>
        <p:spPr>
          <a:xfrm>
            <a:off x="7530120" y="4827960"/>
            <a:ext cx="1858320" cy="191520"/>
          </a:xfrm>
          <a:prstGeom prst="roundRect">
            <a:avLst>
              <a:gd name="adj" fmla="val 50000"/>
            </a:avLst>
          </a:prstGeom>
          <a:noFill/>
          <a:ln w="9525">
            <a:solidFill>
              <a:srgbClr val="191919"/>
            </a:solidFill>
            <a:round/>
          </a:ln>
        </p:spPr>
        <p:style>
          <a:lnRef idx="0">
            <a:scrgbClr r="0" g="0" b="0"/>
          </a:lnRef>
          <a:fillRef idx="0">
            <a:scrgbClr r="0" g="0" b="0"/>
          </a:fillRef>
          <a:effectRef idx="0">
            <a:scrgbClr r="0" g="0" b="0"/>
          </a:effectRef>
          <a:fontRef idx="minor"/>
        </p:style>
        <p:txBody>
          <a:bodyPr tIns="67680" bIns="6768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4" name="Google Shape;100;p17"/>
          <p:cNvPicPr/>
          <p:nvPr/>
        </p:nvPicPr>
        <p:blipFill>
          <a:blip r:embed="rId3"/>
          <a:stretch/>
        </p:blipFill>
        <p:spPr>
          <a:xfrm>
            <a:off x="6743160" y="-2729160"/>
            <a:ext cx="5145480" cy="5143320"/>
          </a:xfrm>
          <a:prstGeom prst="rect">
            <a:avLst/>
          </a:prstGeom>
          <a:ln w="0">
            <a:noFill/>
          </a:ln>
        </p:spPr>
      </p:pic>
      <p:sp>
        <p:nvSpPr>
          <p:cNvPr id="25"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6"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000" b="0" strike="noStrike" spc="-1">
                <a:solidFill>
                  <a:schemeClr val="dk1"/>
                </a:solidFill>
                <a:latin typeface="Arial"/>
              </a:rPr>
              <a:t>Click to edit the title text format</a:t>
            </a:r>
          </a:p>
        </p:txBody>
      </p:sp>
      <p:pic>
        <p:nvPicPr>
          <p:cNvPr id="27" name="Google Shape;116;p18"/>
          <p:cNvPicPr/>
          <p:nvPr/>
        </p:nvPicPr>
        <p:blipFill>
          <a:blip r:embed="rId3"/>
          <a:stretch/>
        </p:blipFill>
        <p:spPr>
          <a:xfrm>
            <a:off x="6686640" y="2702880"/>
            <a:ext cx="4448880" cy="44467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PlaceHolder 1"/>
          <p:cNvSpPr>
            <a:spLocks noGrp="1"/>
          </p:cNvSpPr>
          <p:nvPr>
            <p:ph type="title"/>
          </p:nvPr>
        </p:nvSpPr>
        <p:spPr>
          <a:xfrm>
            <a:off x="714240" y="895320"/>
            <a:ext cx="6190920" cy="2133360"/>
          </a:xfrm>
          <a:prstGeom prst="rect">
            <a:avLst/>
          </a:prstGeom>
          <a:noFill/>
          <a:ln w="0">
            <a:noFill/>
          </a:ln>
        </p:spPr>
        <p:txBody>
          <a:bodyPr lIns="91440" tIns="91440" rIns="91440" bIns="91440" anchor="ctr">
            <a:normAutofit/>
          </a:bodyPr>
          <a:lstStyle/>
          <a:p>
            <a:pPr indent="0">
              <a:lnSpc>
                <a:spcPct val="100000"/>
              </a:lnSpc>
              <a:buNone/>
              <a:tabLst>
                <a:tab pos="0" algn="l"/>
              </a:tabLst>
            </a:pPr>
            <a:r>
              <a:rPr lang="en" sz="5500" b="0" strike="noStrike" spc="-1">
                <a:solidFill>
                  <a:schemeClr val="dk1"/>
                </a:solidFill>
                <a:latin typeface="Playfair Display"/>
                <a:ea typeface="Playfair Display"/>
              </a:rPr>
              <a:t>GATE</a:t>
            </a:r>
            <a:endParaRPr lang="fr-FR" sz="5500" b="0" strike="noStrike" spc="-1">
              <a:solidFill>
                <a:schemeClr val="dk1"/>
              </a:solidFill>
              <a:latin typeface="Arial"/>
            </a:endParaRPr>
          </a:p>
        </p:txBody>
      </p:sp>
      <p:sp>
        <p:nvSpPr>
          <p:cNvPr id="72" name="PlaceHolder 2"/>
          <p:cNvSpPr>
            <a:spLocks noGrp="1"/>
          </p:cNvSpPr>
          <p:nvPr>
            <p:ph type="subTitle"/>
          </p:nvPr>
        </p:nvSpPr>
        <p:spPr>
          <a:xfrm>
            <a:off x="4600440" y="3714840"/>
            <a:ext cx="3828600" cy="523440"/>
          </a:xfrm>
          <a:prstGeom prst="rect">
            <a:avLst/>
          </a:prstGeom>
          <a:noFill/>
          <a:ln w="0">
            <a:noFill/>
          </a:ln>
        </p:spPr>
        <p:txBody>
          <a:bodyPr lIns="91440" tIns="91440" rIns="91440" bIns="91440" anchor="ctr">
            <a:normAutofit fontScale="92500" lnSpcReduction="20000"/>
          </a:bodyPr>
          <a:lstStyle/>
          <a:p>
            <a:pPr indent="0" algn="r">
              <a:lnSpc>
                <a:spcPct val="100000"/>
              </a:lnSpc>
              <a:buNone/>
              <a:tabLst>
                <a:tab pos="0" algn="l"/>
              </a:tabLst>
            </a:pPr>
            <a:r>
              <a:rPr lang="en" sz="1400" b="0" strike="noStrike" spc="-1">
                <a:solidFill>
                  <a:schemeClr val="dk1"/>
                </a:solidFill>
                <a:latin typeface="Montserrat"/>
                <a:ea typeface="Montserrat"/>
              </a:rPr>
              <a:t>Gatekeeper and Automated Triage of Emails</a:t>
            </a:r>
            <a:endParaRPr lang="en-US" sz="1400" b="0" strike="noStrike" spc="-1">
              <a:solidFill>
                <a:srgbClr val="000000"/>
              </a:solidFill>
              <a:latin typeface="OpenSymbol"/>
            </a:endParaRPr>
          </a:p>
        </p:txBody>
      </p:sp>
      <p:cxnSp>
        <p:nvCxnSpPr>
          <p:cNvPr id="73" name="Google Shape;148;p26"/>
          <p:cNvCxnSpPr/>
          <p:nvPr/>
        </p:nvCxnSpPr>
        <p:spPr>
          <a:xfrm>
            <a:off x="4974120" y="3492000"/>
            <a:ext cx="3452040" cy="360"/>
          </a:xfrm>
          <a:prstGeom prst="straightConnector1">
            <a:avLst/>
          </a:prstGeom>
          <a:ln w="9525">
            <a:solidFill>
              <a:srgbClr val="191919"/>
            </a:solidFill>
            <a:round/>
            <a:tailEnd type="stealth" w="med" len="med"/>
          </a:ln>
        </p:spPr>
      </p:cxnSp>
      <p:sp>
        <p:nvSpPr>
          <p:cNvPr id="2" name="TextBox 1">
            <a:extLst>
              <a:ext uri="{FF2B5EF4-FFF2-40B4-BE49-F238E27FC236}">
                <a16:creationId xmlns:a16="http://schemas.microsoft.com/office/drawing/2014/main" id="{A8B3C455-FD9D-66CC-01E5-7E4F6B3D7E6D}"/>
              </a:ext>
            </a:extLst>
          </p:cNvPr>
          <p:cNvSpPr txBox="1"/>
          <p:nvPr/>
        </p:nvSpPr>
        <p:spPr>
          <a:xfrm>
            <a:off x="4974120" y="2046358"/>
            <a:ext cx="1915909" cy="1200329"/>
          </a:xfrm>
          <a:prstGeom prst="rect">
            <a:avLst/>
          </a:prstGeom>
          <a:noFill/>
        </p:spPr>
        <p:txBody>
          <a:bodyPr wrap="none" rtlCol="0">
            <a:spAutoFit/>
          </a:bodyPr>
          <a:lstStyle/>
          <a:p>
            <a:r>
              <a:rPr lang="en-US" dirty="0"/>
              <a:t>Rohan Khatua</a:t>
            </a:r>
          </a:p>
          <a:p>
            <a:r>
              <a:rPr lang="en-US" dirty="0"/>
              <a:t>Anirudh Mishra</a:t>
            </a:r>
          </a:p>
          <a:p>
            <a:r>
              <a:rPr lang="en-US" dirty="0"/>
              <a:t>Arnav Chouhan </a:t>
            </a:r>
          </a:p>
          <a:p>
            <a:r>
              <a:rPr lang="en-US" dirty="0"/>
              <a:t>Param Kansagra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PlaceHolder 1"/>
          <p:cNvSpPr>
            <a:spLocks noGrp="1"/>
          </p:cNvSpPr>
          <p:nvPr>
            <p:ph type="subTitle"/>
          </p:nvPr>
        </p:nvSpPr>
        <p:spPr>
          <a:xfrm>
            <a:off x="2238480" y="2371680"/>
            <a:ext cx="4619160" cy="1257120"/>
          </a:xfrm>
          <a:prstGeom prst="rect">
            <a:avLst/>
          </a:prstGeom>
          <a:noFill/>
          <a:ln w="0">
            <a:noFill/>
          </a:ln>
        </p:spPr>
        <p:txBody>
          <a:bodyPr lIns="91440" tIns="91440" rIns="91440" bIns="91440" anchor="ctr">
            <a:normAutofit fontScale="86943" lnSpcReduction="20000"/>
          </a:bodyPr>
          <a:lstStyle/>
          <a:p>
            <a:pPr>
              <a:lnSpc>
                <a:spcPct val="100000"/>
              </a:lnSpc>
              <a:tabLst>
                <a:tab pos="0" algn="l"/>
              </a:tabLst>
            </a:pPr>
            <a:r>
              <a:rPr lang="en" sz="1600" b="0" strike="noStrike" spc="-1" dirty="0">
                <a:solidFill>
                  <a:schemeClr val="lt1"/>
                </a:solidFill>
                <a:latin typeface="Montserrat"/>
                <a:ea typeface="Montserrat"/>
              </a:rPr>
              <a:t>GATE seamlessly integrates with n8n, an open-source workflow automation tool. This integration allows for the efficient management of notifications and workflows triggered by the ingestion and processing of emails. </a:t>
            </a:r>
            <a:endParaRPr lang="en-US" sz="1600" b="0" strike="noStrike" spc="-1" dirty="0">
              <a:solidFill>
                <a:srgbClr val="FFFFFF"/>
              </a:solidFill>
              <a:latin typeface="OpenSymbol"/>
            </a:endParaRPr>
          </a:p>
        </p:txBody>
      </p:sp>
      <p:sp>
        <p:nvSpPr>
          <p:cNvPr id="101" name="PlaceHolder 2"/>
          <p:cNvSpPr>
            <a:spLocks noGrp="1"/>
          </p:cNvSpPr>
          <p:nvPr>
            <p:ph type="title"/>
          </p:nvPr>
        </p:nvSpPr>
        <p:spPr>
          <a:xfrm>
            <a:off x="2238480" y="1352520"/>
            <a:ext cx="4790880" cy="561600"/>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r>
              <a:rPr lang="en" sz="4500" b="0" strike="noStrike" spc="-1">
                <a:solidFill>
                  <a:schemeClr val="lt1"/>
                </a:solidFill>
                <a:latin typeface="Playfair Display"/>
                <a:ea typeface="Playfair Display"/>
              </a:rPr>
              <a:t>Integration with n8n</a:t>
            </a:r>
            <a:endParaRPr lang="fr-FR" sz="4500" b="0" strike="noStrike" spc="-1">
              <a:solidFill>
                <a:schemeClr val="dk1"/>
              </a:solidFill>
              <a:latin typeface="Arial"/>
            </a:endParaRPr>
          </a:p>
        </p:txBody>
      </p:sp>
      <p:cxnSp>
        <p:nvCxnSpPr>
          <p:cNvPr id="102" name="Google Shape;164;p28"/>
          <p:cNvCxnSpPr/>
          <p:nvPr/>
        </p:nvCxnSpPr>
        <p:spPr>
          <a:xfrm>
            <a:off x="2241360" y="2219760"/>
            <a:ext cx="4791960" cy="360"/>
          </a:xfrm>
          <a:prstGeom prst="straightConnector1">
            <a:avLst/>
          </a:prstGeom>
          <a:ln w="9525">
            <a:solidFill>
              <a:srgbClr val="F3F3F3"/>
            </a:solidFill>
            <a:round/>
            <a:tailEnd type="stealth"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PlaceHolder 1"/>
          <p:cNvSpPr>
            <a:spLocks noGrp="1"/>
          </p:cNvSpPr>
          <p:nvPr>
            <p:ph type="subTitle"/>
          </p:nvPr>
        </p:nvSpPr>
        <p:spPr>
          <a:xfrm>
            <a:off x="2238480" y="2371680"/>
            <a:ext cx="4619160" cy="1257120"/>
          </a:xfrm>
          <a:prstGeom prst="rect">
            <a:avLst/>
          </a:prstGeom>
          <a:noFill/>
          <a:ln w="0">
            <a:noFill/>
          </a:ln>
        </p:spPr>
        <p:txBody>
          <a:bodyPr lIns="91440" tIns="91440" rIns="91440" bIns="91440" anchor="ctr">
            <a:normAutofit fontScale="71943" lnSpcReduction="20000"/>
          </a:bodyPr>
          <a:lstStyle/>
          <a:p>
            <a:pPr>
              <a:lnSpc>
                <a:spcPct val="100000"/>
              </a:lnSpc>
              <a:tabLst>
                <a:tab pos="0" algn="l"/>
              </a:tabLst>
            </a:pPr>
            <a:r>
              <a:rPr lang="en" sz="1600" b="0" strike="noStrike" spc="-1">
                <a:solidFill>
                  <a:schemeClr val="lt1"/>
                </a:solidFill>
                <a:latin typeface="Montserrat"/>
                <a:ea typeface="Montserrat"/>
              </a:rPr>
              <a:t>GATE provides a robust solution for automating email handling and improving workflow efficiency in businesses. By leveraging modern technologies and frameworks, GATE not only addresses existing challenges associated with email management but also sets the foundation for further innovation in business operations.</a:t>
            </a:r>
            <a:endParaRPr lang="en-US" sz="1600" b="0" strike="noStrike" spc="-1">
              <a:solidFill>
                <a:srgbClr val="FFFFFF"/>
              </a:solidFill>
              <a:latin typeface="OpenSymbol"/>
            </a:endParaRPr>
          </a:p>
        </p:txBody>
      </p:sp>
      <p:sp>
        <p:nvSpPr>
          <p:cNvPr id="104" name="PlaceHolder 2"/>
          <p:cNvSpPr>
            <a:spLocks noGrp="1"/>
          </p:cNvSpPr>
          <p:nvPr>
            <p:ph type="title"/>
          </p:nvPr>
        </p:nvSpPr>
        <p:spPr>
          <a:xfrm>
            <a:off x="2238480" y="1352520"/>
            <a:ext cx="4790880" cy="561600"/>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r>
              <a:rPr lang="en" sz="4500" b="0" strike="noStrike" spc="-1">
                <a:solidFill>
                  <a:schemeClr val="lt1"/>
                </a:solidFill>
                <a:latin typeface="Playfair Display"/>
                <a:ea typeface="Playfair Display"/>
              </a:rPr>
              <a:t>Conclusions</a:t>
            </a:r>
            <a:endParaRPr lang="fr-FR" sz="4500" b="0" strike="noStrike" spc="-1">
              <a:solidFill>
                <a:schemeClr val="dk1"/>
              </a:solidFill>
              <a:latin typeface="Arial"/>
            </a:endParaRPr>
          </a:p>
        </p:txBody>
      </p:sp>
      <p:cxnSp>
        <p:nvCxnSpPr>
          <p:cNvPr id="105" name="Google Shape;164;p28"/>
          <p:cNvCxnSpPr/>
          <p:nvPr/>
        </p:nvCxnSpPr>
        <p:spPr>
          <a:xfrm>
            <a:off x="2241360" y="2219760"/>
            <a:ext cx="4791960" cy="360"/>
          </a:xfrm>
          <a:prstGeom prst="straightConnector1">
            <a:avLst/>
          </a:prstGeom>
          <a:ln w="9525">
            <a:solidFill>
              <a:srgbClr val="F3F3F3"/>
            </a:solidFill>
            <a:round/>
            <a:tailEnd type="stealth"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PlaceHolder 1"/>
          <p:cNvSpPr>
            <a:spLocks noGrp="1"/>
          </p:cNvSpPr>
          <p:nvPr>
            <p:ph type="subTitle"/>
          </p:nvPr>
        </p:nvSpPr>
        <p:spPr>
          <a:xfrm>
            <a:off x="2238480" y="2371680"/>
            <a:ext cx="4619160" cy="1257120"/>
          </a:xfrm>
          <a:prstGeom prst="rect">
            <a:avLst/>
          </a:prstGeom>
          <a:noFill/>
          <a:ln w="0">
            <a:noFill/>
          </a:ln>
        </p:spPr>
        <p:txBody>
          <a:bodyPr lIns="91440" tIns="91440" rIns="91440" bIns="91440" anchor="ctr">
            <a:normAutofit fontScale="92500" lnSpcReduction="10000"/>
          </a:bodyPr>
          <a:lstStyle/>
          <a:p>
            <a:pPr>
              <a:lnSpc>
                <a:spcPct val="100000"/>
              </a:lnSpc>
              <a:tabLst>
                <a:tab pos="0" algn="l"/>
              </a:tabLst>
            </a:pPr>
            <a:r>
              <a:rPr lang="en" sz="1600" b="0" strike="noStrike" spc="-1">
                <a:solidFill>
                  <a:schemeClr val="lt1"/>
                </a:solidFill>
                <a:latin typeface="Montserrat"/>
                <a:ea typeface="Montserrat"/>
              </a:rPr>
              <a:t>GATE is an automated email processing system designed to streamline workflows through efficient email triage. It enhances productivity by handling email categorization, extraction, and notifications.</a:t>
            </a:r>
            <a:endParaRPr lang="en-US" sz="1600" b="0" strike="noStrike" spc="-1">
              <a:solidFill>
                <a:srgbClr val="FFFFFF"/>
              </a:solidFill>
              <a:latin typeface="OpenSymbol"/>
            </a:endParaRPr>
          </a:p>
        </p:txBody>
      </p:sp>
      <p:sp>
        <p:nvSpPr>
          <p:cNvPr id="75" name="PlaceHolder 2"/>
          <p:cNvSpPr>
            <a:spLocks noGrp="1"/>
          </p:cNvSpPr>
          <p:nvPr>
            <p:ph type="title"/>
          </p:nvPr>
        </p:nvSpPr>
        <p:spPr>
          <a:xfrm>
            <a:off x="2238480" y="1352520"/>
            <a:ext cx="4790880" cy="561600"/>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r>
              <a:rPr lang="en" sz="4500" b="0" strike="noStrike" spc="-1">
                <a:solidFill>
                  <a:schemeClr val="lt1"/>
                </a:solidFill>
                <a:latin typeface="Playfair Display"/>
                <a:ea typeface="Playfair Display"/>
              </a:rPr>
              <a:t>Introduction</a:t>
            </a:r>
            <a:endParaRPr lang="fr-FR" sz="4500" b="0" strike="noStrike" spc="-1">
              <a:solidFill>
                <a:schemeClr val="dk1"/>
              </a:solidFill>
              <a:latin typeface="Arial"/>
            </a:endParaRPr>
          </a:p>
        </p:txBody>
      </p:sp>
      <p:cxnSp>
        <p:nvCxnSpPr>
          <p:cNvPr id="76" name="Google Shape;164;p28"/>
          <p:cNvCxnSpPr/>
          <p:nvPr/>
        </p:nvCxnSpPr>
        <p:spPr>
          <a:xfrm>
            <a:off x="2241360" y="2219760"/>
            <a:ext cx="4791960" cy="360"/>
          </a:xfrm>
          <a:prstGeom prst="straightConnector1">
            <a:avLst/>
          </a:prstGeom>
          <a:ln w="9525">
            <a:solidFill>
              <a:srgbClr val="F3F3F3"/>
            </a:solidFill>
            <a:round/>
            <a:tailEnd type="stealth"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PlaceHolder 1"/>
          <p:cNvSpPr>
            <a:spLocks noGrp="1"/>
          </p:cNvSpPr>
          <p:nvPr>
            <p:ph type="title"/>
          </p:nvPr>
        </p:nvSpPr>
        <p:spPr>
          <a:xfrm>
            <a:off x="1066680" y="1933560"/>
            <a:ext cx="6533640" cy="561600"/>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r>
              <a:rPr lang="en" sz="5000" b="0" strike="noStrike" spc="-1">
                <a:solidFill>
                  <a:schemeClr val="lt1"/>
                </a:solidFill>
                <a:latin typeface="Playfair Display"/>
                <a:ea typeface="Playfair Display"/>
              </a:rPr>
              <a:t>Introduction</a:t>
            </a:r>
            <a:endParaRPr lang="fr-FR" sz="5000" b="0" strike="noStrike" spc="-1">
              <a:solidFill>
                <a:schemeClr val="dk1"/>
              </a:solidFill>
              <a:latin typeface="Arial"/>
            </a:endParaRPr>
          </a:p>
        </p:txBody>
      </p:sp>
      <p:sp>
        <p:nvSpPr>
          <p:cNvPr id="78" name="PlaceHolder 2"/>
          <p:cNvSpPr>
            <a:spLocks noGrp="1"/>
          </p:cNvSpPr>
          <p:nvPr>
            <p:ph type="title"/>
          </p:nvPr>
        </p:nvSpPr>
        <p:spPr>
          <a:xfrm>
            <a:off x="1066680" y="933480"/>
            <a:ext cx="914040" cy="914040"/>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r>
              <a:rPr lang="en" sz="6000" b="0" i="1" strike="noStrike" spc="-1">
                <a:solidFill>
                  <a:schemeClr val="lt1"/>
                </a:solidFill>
                <a:latin typeface="Playfair Display"/>
                <a:ea typeface="Playfair Display"/>
              </a:rPr>
              <a:t>01</a:t>
            </a:r>
            <a:endParaRPr lang="fr-FR" sz="6000" b="0" strike="noStrike" spc="-1">
              <a:solidFill>
                <a:schemeClr val="dk1"/>
              </a:solidFill>
              <a:latin typeface="Arial"/>
            </a:endParaRPr>
          </a:p>
        </p:txBody>
      </p:sp>
      <p:sp>
        <p:nvSpPr>
          <p:cNvPr id="79" name="PlaceHolder 3"/>
          <p:cNvSpPr>
            <a:spLocks noGrp="1"/>
          </p:cNvSpPr>
          <p:nvPr>
            <p:ph type="subTitle"/>
          </p:nvPr>
        </p:nvSpPr>
        <p:spPr>
          <a:xfrm>
            <a:off x="5010120" y="3381480"/>
            <a:ext cx="3200040" cy="590040"/>
          </a:xfrm>
          <a:prstGeom prst="rect">
            <a:avLst/>
          </a:prstGeom>
          <a:noFill/>
          <a:ln w="0">
            <a:noFill/>
          </a:ln>
        </p:spPr>
        <p:txBody>
          <a:bodyPr lIns="91440" tIns="91440" rIns="91440" bIns="91440" anchor="ctr">
            <a:normAutofit/>
          </a:bodyPr>
          <a:lstStyle/>
          <a:p>
            <a:pPr indent="0" algn="ctr">
              <a:buNone/>
            </a:pPr>
            <a:endParaRPr lang="en-US" sz="1600" b="0" strike="noStrike" spc="-1">
              <a:solidFill>
                <a:schemeClr val="lt1"/>
              </a:solidFill>
              <a:latin typeface="Montserrat"/>
              <a:ea typeface="Montserrat"/>
            </a:endParaRPr>
          </a:p>
        </p:txBody>
      </p:sp>
      <p:cxnSp>
        <p:nvCxnSpPr>
          <p:cNvPr id="80" name="Google Shape;220;p31"/>
          <p:cNvCxnSpPr/>
          <p:nvPr/>
        </p:nvCxnSpPr>
        <p:spPr>
          <a:xfrm>
            <a:off x="4974120" y="3167280"/>
            <a:ext cx="3452040" cy="360"/>
          </a:xfrm>
          <a:prstGeom prst="straightConnector1">
            <a:avLst/>
          </a:prstGeom>
          <a:ln w="9525">
            <a:solidFill>
              <a:srgbClr val="F3F3F3"/>
            </a:solidFill>
            <a:round/>
            <a:tailEnd type="stealth"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PlaceHolder 1"/>
          <p:cNvSpPr>
            <a:spLocks noGrp="1"/>
          </p:cNvSpPr>
          <p:nvPr>
            <p:ph type="subTitle"/>
          </p:nvPr>
        </p:nvSpPr>
        <p:spPr>
          <a:xfrm>
            <a:off x="2238480" y="2371680"/>
            <a:ext cx="4619160" cy="1257120"/>
          </a:xfrm>
          <a:prstGeom prst="rect">
            <a:avLst/>
          </a:prstGeom>
          <a:noFill/>
          <a:ln w="0">
            <a:noFill/>
          </a:ln>
        </p:spPr>
        <p:txBody>
          <a:bodyPr lIns="91440" tIns="91440" rIns="91440" bIns="91440" anchor="ctr">
            <a:normAutofit fontScale="86943" lnSpcReduction="20000"/>
          </a:bodyPr>
          <a:lstStyle/>
          <a:p>
            <a:pPr>
              <a:lnSpc>
                <a:spcPct val="100000"/>
              </a:lnSpc>
              <a:tabLst>
                <a:tab pos="0" algn="l"/>
              </a:tabLst>
            </a:pPr>
            <a:r>
              <a:rPr lang="en" sz="1600" b="0" strike="noStrike" spc="-1">
                <a:solidFill>
                  <a:schemeClr val="lt1"/>
                </a:solidFill>
                <a:latin typeface="Montserrat"/>
                <a:ea typeface="Montserrat"/>
              </a:rPr>
              <a:t>GATE, or Gatekeeper and Automated Triage of Emails, is a modular pipeline that automates the processing of incoming emails. It utilizes cutting-edge technologies to classify emails, extract critical information, and notify the relevant teams about important matters.</a:t>
            </a:r>
            <a:endParaRPr lang="en-US" sz="1600" b="0" strike="noStrike" spc="-1">
              <a:solidFill>
                <a:srgbClr val="FFFFFF"/>
              </a:solidFill>
              <a:latin typeface="OpenSymbol"/>
            </a:endParaRPr>
          </a:p>
        </p:txBody>
      </p:sp>
      <p:sp>
        <p:nvSpPr>
          <p:cNvPr id="82" name="PlaceHolder 2"/>
          <p:cNvSpPr>
            <a:spLocks noGrp="1"/>
          </p:cNvSpPr>
          <p:nvPr>
            <p:ph type="title"/>
          </p:nvPr>
        </p:nvSpPr>
        <p:spPr>
          <a:xfrm>
            <a:off x="2238480" y="1352520"/>
            <a:ext cx="4790880" cy="561600"/>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r>
              <a:rPr lang="en" sz="4500" b="0" strike="noStrike" spc="-1">
                <a:solidFill>
                  <a:schemeClr val="lt1"/>
                </a:solidFill>
                <a:latin typeface="Playfair Display"/>
                <a:ea typeface="Playfair Display"/>
              </a:rPr>
              <a:t>Overview of GATE</a:t>
            </a:r>
            <a:endParaRPr lang="fr-FR" sz="4500" b="0" strike="noStrike" spc="-1">
              <a:solidFill>
                <a:schemeClr val="dk1"/>
              </a:solidFill>
              <a:latin typeface="Arial"/>
            </a:endParaRPr>
          </a:p>
        </p:txBody>
      </p:sp>
      <p:cxnSp>
        <p:nvCxnSpPr>
          <p:cNvPr id="83" name="Google Shape;164;p28"/>
          <p:cNvCxnSpPr/>
          <p:nvPr/>
        </p:nvCxnSpPr>
        <p:spPr>
          <a:xfrm>
            <a:off x="2241360" y="2219760"/>
            <a:ext cx="4791960" cy="360"/>
          </a:xfrm>
          <a:prstGeom prst="straightConnector1">
            <a:avLst/>
          </a:prstGeom>
          <a:ln w="9525">
            <a:solidFill>
              <a:srgbClr val="F3F3F3"/>
            </a:solidFill>
            <a:round/>
            <a:tailEnd type="stealth"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PlaceHolder 1"/>
          <p:cNvSpPr>
            <a:spLocks noGrp="1"/>
          </p:cNvSpPr>
          <p:nvPr>
            <p:ph type="subTitle"/>
          </p:nvPr>
        </p:nvSpPr>
        <p:spPr>
          <a:xfrm>
            <a:off x="2238480" y="2371680"/>
            <a:ext cx="4619160" cy="1257120"/>
          </a:xfrm>
          <a:prstGeom prst="rect">
            <a:avLst/>
          </a:prstGeom>
          <a:noFill/>
          <a:ln w="0">
            <a:noFill/>
          </a:ln>
        </p:spPr>
        <p:txBody>
          <a:bodyPr lIns="91440" tIns="91440" rIns="91440" bIns="91440" anchor="ctr">
            <a:normAutofit fontScale="85698" lnSpcReduction="20000"/>
          </a:bodyPr>
          <a:lstStyle/>
          <a:p>
            <a:pPr>
              <a:lnSpc>
                <a:spcPct val="100000"/>
              </a:lnSpc>
              <a:tabLst>
                <a:tab pos="0" algn="l"/>
              </a:tabLst>
            </a:pPr>
            <a:r>
              <a:rPr lang="en" sz="1600" b="0" strike="noStrike" spc="-1">
                <a:solidFill>
                  <a:schemeClr val="lt1"/>
                </a:solidFill>
                <a:latin typeface="Montserrat"/>
                <a:ea typeface="Montserrat"/>
              </a:rPr>
              <a:t>The primary goal of GATE is to mitigate repetitive tasks in email management, enabling businesses to focus on more strategic activities. By automating email workflows, it improves efficiency and ensures timely responses to essential requests.</a:t>
            </a:r>
            <a:endParaRPr lang="en-US" sz="1600" b="0" strike="noStrike" spc="-1">
              <a:solidFill>
                <a:srgbClr val="FFFFFF"/>
              </a:solidFill>
              <a:latin typeface="OpenSymbol"/>
            </a:endParaRPr>
          </a:p>
        </p:txBody>
      </p:sp>
      <p:sp>
        <p:nvSpPr>
          <p:cNvPr id="85" name="PlaceHolder 2"/>
          <p:cNvSpPr>
            <a:spLocks noGrp="1"/>
          </p:cNvSpPr>
          <p:nvPr>
            <p:ph type="title"/>
          </p:nvPr>
        </p:nvSpPr>
        <p:spPr>
          <a:xfrm>
            <a:off x="2238480" y="1352520"/>
            <a:ext cx="4790880" cy="561600"/>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r>
              <a:rPr lang="en" sz="4500" b="0" strike="noStrike" spc="-1">
                <a:solidFill>
                  <a:schemeClr val="lt1"/>
                </a:solidFill>
                <a:latin typeface="Playfair Display"/>
                <a:ea typeface="Playfair Display"/>
              </a:rPr>
              <a:t>Purpose of the project</a:t>
            </a:r>
            <a:endParaRPr lang="fr-FR" sz="4500" b="0" strike="noStrike" spc="-1">
              <a:solidFill>
                <a:schemeClr val="dk1"/>
              </a:solidFill>
              <a:latin typeface="Arial"/>
            </a:endParaRPr>
          </a:p>
        </p:txBody>
      </p:sp>
      <p:cxnSp>
        <p:nvCxnSpPr>
          <p:cNvPr id="86" name="Google Shape;164;p28"/>
          <p:cNvCxnSpPr/>
          <p:nvPr/>
        </p:nvCxnSpPr>
        <p:spPr>
          <a:xfrm>
            <a:off x="2241360" y="2219760"/>
            <a:ext cx="4791960" cy="360"/>
          </a:xfrm>
          <a:prstGeom prst="straightConnector1">
            <a:avLst/>
          </a:prstGeom>
          <a:ln w="9525">
            <a:solidFill>
              <a:srgbClr val="F3F3F3"/>
            </a:solidFill>
            <a:round/>
            <a:tailEnd type="stealth"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PlaceHolder 1"/>
          <p:cNvSpPr>
            <a:spLocks noGrp="1"/>
          </p:cNvSpPr>
          <p:nvPr>
            <p:ph type="title"/>
          </p:nvPr>
        </p:nvSpPr>
        <p:spPr>
          <a:xfrm>
            <a:off x="714240" y="895320"/>
            <a:ext cx="4047840" cy="552240"/>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r>
              <a:rPr lang="en" sz="3000" b="0" strike="noStrike" spc="-1">
                <a:solidFill>
                  <a:schemeClr val="dk1"/>
                </a:solidFill>
                <a:latin typeface="Playfair Display"/>
                <a:ea typeface="Playfair Display"/>
              </a:rPr>
              <a:t>Email processing pipeline</a:t>
            </a:r>
            <a:endParaRPr lang="fr-FR" sz="3000" b="0" strike="noStrike" spc="-1">
              <a:solidFill>
                <a:schemeClr val="dk1"/>
              </a:solidFill>
              <a:latin typeface="Arial"/>
            </a:endParaRPr>
          </a:p>
        </p:txBody>
      </p:sp>
      <p:sp>
        <p:nvSpPr>
          <p:cNvPr id="88" name="PlaceHolder 2"/>
          <p:cNvSpPr>
            <a:spLocks noGrp="1"/>
          </p:cNvSpPr>
          <p:nvPr>
            <p:ph/>
          </p:nvPr>
        </p:nvSpPr>
        <p:spPr>
          <a:xfrm>
            <a:off x="714240" y="1665000"/>
            <a:ext cx="4047840" cy="29430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dirty="0">
                <a:solidFill>
                  <a:schemeClr val="dk1"/>
                </a:solidFill>
                <a:latin typeface="Montserrat"/>
                <a:ea typeface="Montserrat"/>
              </a:rPr>
              <a:t>The GATE email processing pipeline automates the workflow by receiving incoming emails, classifying them based on predefined criteria, extracting relevant data elements such as sender, subject, and key content, and then routing notifications to appropriate teams. This structured approach reduces manual effort, minimizes errors, and speeds up response times.</a:t>
            </a:r>
            <a:endParaRPr lang="fr-FR" sz="1400" b="0" strike="noStrike" spc="-1" dirty="0">
              <a:solidFill>
                <a:srgbClr val="000000"/>
              </a:solidFill>
              <a:latin typeface="Arial"/>
            </a:endParaRPr>
          </a:p>
        </p:txBody>
      </p:sp>
      <p:sp>
        <p:nvSpPr>
          <p:cNvPr id="89" name="Google Shape;244;p34"/>
          <p:cNvSpPr/>
          <p:nvPr/>
        </p:nvSpPr>
        <p:spPr>
          <a:xfrm>
            <a:off x="5016600" y="534960"/>
            <a:ext cx="3411720" cy="4073040"/>
          </a:xfrm>
          <a:prstGeom prst="round2SameRect">
            <a:avLst>
              <a:gd name="adj1" fmla="val 50000"/>
              <a:gd name="adj2" fmla="val 0"/>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PlaceHolder 1"/>
          <p:cNvSpPr>
            <a:spLocks noGrp="1"/>
          </p:cNvSpPr>
          <p:nvPr>
            <p:ph type="title"/>
          </p:nvPr>
        </p:nvSpPr>
        <p:spPr>
          <a:xfrm>
            <a:off x="1066680" y="1933560"/>
            <a:ext cx="6533640" cy="561600"/>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r>
              <a:rPr lang="en" sz="5000" b="0" strike="noStrike" spc="-1">
                <a:solidFill>
                  <a:schemeClr val="lt1"/>
                </a:solidFill>
                <a:latin typeface="Playfair Display"/>
                <a:ea typeface="Playfair Display"/>
              </a:rPr>
              <a:t>Development</a:t>
            </a:r>
            <a:endParaRPr lang="fr-FR" sz="5000" b="0" strike="noStrike" spc="-1">
              <a:solidFill>
                <a:schemeClr val="dk1"/>
              </a:solidFill>
              <a:latin typeface="Arial"/>
            </a:endParaRPr>
          </a:p>
        </p:txBody>
      </p:sp>
      <p:sp>
        <p:nvSpPr>
          <p:cNvPr id="91" name="PlaceHolder 2"/>
          <p:cNvSpPr>
            <a:spLocks noGrp="1"/>
          </p:cNvSpPr>
          <p:nvPr>
            <p:ph type="title"/>
          </p:nvPr>
        </p:nvSpPr>
        <p:spPr>
          <a:xfrm>
            <a:off x="1066680" y="933480"/>
            <a:ext cx="1247150" cy="914040"/>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r>
              <a:rPr lang="en" sz="6000" i="1" spc="-1" dirty="0">
                <a:solidFill>
                  <a:schemeClr val="lt1"/>
                </a:solidFill>
                <a:latin typeface="Playfair Display"/>
                <a:ea typeface="Playfair Display"/>
              </a:rPr>
              <a:t>0</a:t>
            </a:r>
            <a:r>
              <a:rPr lang="en" sz="6000" b="0" i="1" strike="noStrike" spc="-1" dirty="0">
                <a:solidFill>
                  <a:schemeClr val="lt1"/>
                </a:solidFill>
                <a:latin typeface="Playfair Display"/>
                <a:ea typeface="Playfair Display"/>
              </a:rPr>
              <a:t>2</a:t>
            </a:r>
            <a:endParaRPr lang="fr-FR" sz="6000" b="0" strike="noStrike" spc="-1" dirty="0">
              <a:solidFill>
                <a:schemeClr val="dk1"/>
              </a:solidFill>
              <a:latin typeface="Arial"/>
            </a:endParaRPr>
          </a:p>
        </p:txBody>
      </p:sp>
      <p:sp>
        <p:nvSpPr>
          <p:cNvPr id="92" name="PlaceHolder 3"/>
          <p:cNvSpPr>
            <a:spLocks noGrp="1"/>
          </p:cNvSpPr>
          <p:nvPr>
            <p:ph type="subTitle"/>
          </p:nvPr>
        </p:nvSpPr>
        <p:spPr>
          <a:xfrm>
            <a:off x="5010120" y="3381480"/>
            <a:ext cx="3200040" cy="590040"/>
          </a:xfrm>
          <a:prstGeom prst="rect">
            <a:avLst/>
          </a:prstGeom>
          <a:noFill/>
          <a:ln w="0">
            <a:noFill/>
          </a:ln>
        </p:spPr>
        <p:txBody>
          <a:bodyPr lIns="91440" tIns="91440" rIns="91440" bIns="91440" anchor="ctr">
            <a:normAutofit/>
          </a:bodyPr>
          <a:lstStyle/>
          <a:p>
            <a:pPr indent="0" algn="ctr">
              <a:buNone/>
            </a:pPr>
            <a:endParaRPr lang="en-US" sz="1600" b="0" strike="noStrike" spc="-1">
              <a:solidFill>
                <a:schemeClr val="lt1"/>
              </a:solidFill>
              <a:latin typeface="Montserrat"/>
              <a:ea typeface="Montserrat"/>
            </a:endParaRPr>
          </a:p>
        </p:txBody>
      </p:sp>
      <p:cxnSp>
        <p:nvCxnSpPr>
          <p:cNvPr id="93" name="Google Shape;220;p31"/>
          <p:cNvCxnSpPr/>
          <p:nvPr/>
        </p:nvCxnSpPr>
        <p:spPr>
          <a:xfrm>
            <a:off x="4974120" y="3167280"/>
            <a:ext cx="3452040" cy="360"/>
          </a:xfrm>
          <a:prstGeom prst="straightConnector1">
            <a:avLst/>
          </a:prstGeom>
          <a:ln w="9525">
            <a:solidFill>
              <a:srgbClr val="F3F3F3"/>
            </a:solidFill>
            <a:round/>
            <a:tailEnd type="stealth"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PlaceHolder 1"/>
          <p:cNvSpPr>
            <a:spLocks noGrp="1"/>
          </p:cNvSpPr>
          <p:nvPr>
            <p:ph type="title"/>
          </p:nvPr>
        </p:nvSpPr>
        <p:spPr>
          <a:xfrm>
            <a:off x="714240" y="895320"/>
            <a:ext cx="4047840" cy="552240"/>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r>
              <a:rPr lang="en" sz="3000" b="0" strike="noStrike" spc="-1">
                <a:solidFill>
                  <a:schemeClr val="dk1"/>
                </a:solidFill>
                <a:latin typeface="Playfair Display"/>
                <a:ea typeface="Playfair Display"/>
              </a:rPr>
              <a:t>Tech stack overview</a:t>
            </a:r>
            <a:endParaRPr lang="fr-FR" sz="3000" b="0" strike="noStrike" spc="-1">
              <a:solidFill>
                <a:schemeClr val="dk1"/>
              </a:solidFill>
              <a:latin typeface="Arial"/>
            </a:endParaRPr>
          </a:p>
        </p:txBody>
      </p:sp>
      <p:sp>
        <p:nvSpPr>
          <p:cNvPr id="95" name="PlaceHolder 2"/>
          <p:cNvSpPr>
            <a:spLocks noGrp="1"/>
          </p:cNvSpPr>
          <p:nvPr>
            <p:ph/>
          </p:nvPr>
        </p:nvSpPr>
        <p:spPr>
          <a:xfrm>
            <a:off x="714240" y="1447920"/>
            <a:ext cx="4047840" cy="29430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dirty="0">
                <a:solidFill>
                  <a:schemeClr val="dk1"/>
                </a:solidFill>
                <a:latin typeface="Montserrat"/>
                <a:ea typeface="Montserrat"/>
              </a:rPr>
              <a:t>GATE is built using a comprehensive tech stack including </a:t>
            </a:r>
            <a:r>
              <a:rPr lang="en" sz="1400" b="0" strike="noStrike" spc="-1" dirty="0" err="1">
                <a:solidFill>
                  <a:schemeClr val="dk1"/>
                </a:solidFill>
                <a:latin typeface="Montserrat"/>
                <a:ea typeface="Montserrat"/>
              </a:rPr>
              <a:t>FastAPI</a:t>
            </a:r>
            <a:r>
              <a:rPr lang="en" sz="1400" b="0" strike="noStrike" spc="-1" dirty="0">
                <a:solidFill>
                  <a:schemeClr val="dk1"/>
                </a:solidFill>
                <a:latin typeface="Montserrat"/>
                <a:ea typeface="Montserrat"/>
              </a:rPr>
              <a:t> for backend services, MongoDB for data storage, and n8n for workflow automation. The frontend is developed using </a:t>
            </a:r>
            <a:r>
              <a:rPr lang="en" sz="1400" b="0" strike="noStrike" spc="-1" dirty="0" err="1">
                <a:solidFill>
                  <a:schemeClr val="dk1"/>
                </a:solidFill>
                <a:latin typeface="Montserrat"/>
                <a:ea typeface="Montserrat"/>
              </a:rPr>
              <a:t>Next.js</a:t>
            </a:r>
            <a:r>
              <a:rPr lang="en" sz="1400" b="0" strike="noStrike" spc="-1" dirty="0">
                <a:solidFill>
                  <a:schemeClr val="dk1"/>
                </a:solidFill>
                <a:latin typeface="Montserrat"/>
                <a:ea typeface="Montserrat"/>
              </a:rPr>
              <a:t>, while various NLP tools including </a:t>
            </a:r>
            <a:r>
              <a:rPr lang="en" sz="1400" b="0" strike="noStrike" spc="-1" dirty="0" err="1">
                <a:solidFill>
                  <a:schemeClr val="dk1"/>
                </a:solidFill>
                <a:latin typeface="Montserrat"/>
                <a:ea typeface="Montserrat"/>
              </a:rPr>
              <a:t>SpaCy</a:t>
            </a:r>
            <a:r>
              <a:rPr lang="en" sz="1400" b="0" strike="noStrike" spc="-1" dirty="0">
                <a:solidFill>
                  <a:schemeClr val="dk1"/>
                </a:solidFill>
                <a:latin typeface="Montserrat"/>
                <a:ea typeface="Montserrat"/>
              </a:rPr>
              <a:t> and machine learning models handle email classification tasks.</a:t>
            </a:r>
          </a:p>
          <a:p>
            <a:pPr indent="0">
              <a:lnSpc>
                <a:spcPct val="100000"/>
              </a:lnSpc>
              <a:buNone/>
              <a:tabLst>
                <a:tab pos="0" algn="l"/>
              </a:tabLst>
            </a:pPr>
            <a:endParaRPr lang="en" sz="1400" spc="-1" dirty="0">
              <a:solidFill>
                <a:schemeClr val="dk1"/>
              </a:solidFill>
              <a:latin typeface="Montserrat"/>
            </a:endParaRPr>
          </a:p>
          <a:p>
            <a:pPr indent="0">
              <a:lnSpc>
                <a:spcPct val="100000"/>
              </a:lnSpc>
              <a:buNone/>
              <a:tabLst>
                <a:tab pos="0" algn="l"/>
              </a:tabLst>
            </a:pPr>
            <a:r>
              <a:rPr lang="en" sz="1400" b="0" strike="noStrike" spc="-1" dirty="0">
                <a:solidFill>
                  <a:schemeClr val="dk1"/>
                </a:solidFill>
                <a:latin typeface="Montserrat"/>
              </a:rPr>
              <a:t>Please refer to the </a:t>
            </a:r>
            <a:r>
              <a:rPr lang="en" sz="1400" b="0" strike="noStrike" spc="-1" dirty="0" err="1">
                <a:solidFill>
                  <a:schemeClr val="dk1"/>
                </a:solidFill>
                <a:latin typeface="Montserrat"/>
              </a:rPr>
              <a:t>README.md</a:t>
            </a:r>
            <a:r>
              <a:rPr lang="en" sz="1400" b="0" strike="noStrike" spc="-1" dirty="0">
                <a:solidFill>
                  <a:schemeClr val="dk1"/>
                </a:solidFill>
                <a:latin typeface="Montserrat"/>
              </a:rPr>
              <a:t> file for detailed information about the tech stack and implementation details.</a:t>
            </a:r>
            <a:endParaRPr lang="fr-FR" sz="1400" b="0" strike="noStrike" spc="-1" dirty="0">
              <a:solidFill>
                <a:srgbClr val="000000"/>
              </a:solidFill>
              <a:latin typeface="Arial"/>
            </a:endParaRPr>
          </a:p>
        </p:txBody>
      </p:sp>
      <p:sp>
        <p:nvSpPr>
          <p:cNvPr id="96" name="Google Shape;244;p34"/>
          <p:cNvSpPr/>
          <p:nvPr/>
        </p:nvSpPr>
        <p:spPr>
          <a:xfrm>
            <a:off x="5016600" y="534960"/>
            <a:ext cx="3411720" cy="4073040"/>
          </a:xfrm>
          <a:prstGeom prst="round2SameRect">
            <a:avLst>
              <a:gd name="adj1" fmla="val 50000"/>
              <a:gd name="adj2" fmla="val 0"/>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PlaceHolder 1"/>
          <p:cNvSpPr>
            <a:spLocks noGrp="1"/>
          </p:cNvSpPr>
          <p:nvPr>
            <p:ph type="subTitle"/>
          </p:nvPr>
        </p:nvSpPr>
        <p:spPr>
          <a:xfrm>
            <a:off x="2238480" y="2371680"/>
            <a:ext cx="4619160" cy="1257120"/>
          </a:xfrm>
          <a:prstGeom prst="rect">
            <a:avLst/>
          </a:prstGeom>
          <a:noFill/>
          <a:ln w="0">
            <a:noFill/>
          </a:ln>
        </p:spPr>
        <p:txBody>
          <a:bodyPr lIns="91440" tIns="91440" rIns="91440" bIns="91440" anchor="ctr">
            <a:normAutofit fontScale="71943" lnSpcReduction="20000"/>
          </a:bodyPr>
          <a:lstStyle/>
          <a:p>
            <a:pPr>
              <a:lnSpc>
                <a:spcPct val="100000"/>
              </a:lnSpc>
              <a:tabLst>
                <a:tab pos="0" algn="l"/>
              </a:tabLst>
            </a:pPr>
            <a:r>
              <a:rPr lang="en" sz="1600" b="0" strike="noStrike" spc="-1">
                <a:solidFill>
                  <a:schemeClr val="lt1"/>
                </a:solidFill>
                <a:latin typeface="Montserrat"/>
                <a:ea typeface="Montserrat"/>
              </a:rPr>
              <a:t>The architectural design of GATE focuses on modularity and scalability. By utilizing microservices and Docker containers, the system can handle varying email volumes efficiently and allows for easy updates and maintenance. This setup also facilitates the incorporation of new features without disrupting existing workflows.</a:t>
            </a:r>
            <a:endParaRPr lang="en-US" sz="1600" b="0" strike="noStrike" spc="-1">
              <a:solidFill>
                <a:srgbClr val="FFFFFF"/>
              </a:solidFill>
              <a:latin typeface="OpenSymbol"/>
            </a:endParaRPr>
          </a:p>
        </p:txBody>
      </p:sp>
      <p:sp>
        <p:nvSpPr>
          <p:cNvPr id="98" name="PlaceHolder 2"/>
          <p:cNvSpPr>
            <a:spLocks noGrp="1"/>
          </p:cNvSpPr>
          <p:nvPr>
            <p:ph type="title"/>
          </p:nvPr>
        </p:nvSpPr>
        <p:spPr>
          <a:xfrm>
            <a:off x="2238480" y="1352520"/>
            <a:ext cx="4790880" cy="561600"/>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r>
              <a:rPr lang="en" sz="4500" b="0" strike="noStrike" spc="-1">
                <a:solidFill>
                  <a:schemeClr val="lt1"/>
                </a:solidFill>
                <a:latin typeface="Playfair Display"/>
                <a:ea typeface="Playfair Display"/>
              </a:rPr>
              <a:t>Architecture decisions</a:t>
            </a:r>
            <a:endParaRPr lang="fr-FR" sz="4500" b="0" strike="noStrike" spc="-1">
              <a:solidFill>
                <a:schemeClr val="dk1"/>
              </a:solidFill>
              <a:latin typeface="Arial"/>
            </a:endParaRPr>
          </a:p>
        </p:txBody>
      </p:sp>
      <p:cxnSp>
        <p:nvCxnSpPr>
          <p:cNvPr id="99" name="Google Shape;164;p28"/>
          <p:cNvCxnSpPr/>
          <p:nvPr/>
        </p:nvCxnSpPr>
        <p:spPr>
          <a:xfrm>
            <a:off x="2241360" y="2219760"/>
            <a:ext cx="4791960" cy="360"/>
          </a:xfrm>
          <a:prstGeom prst="straightConnector1">
            <a:avLst/>
          </a:prstGeom>
          <a:ln w="9525">
            <a:solidFill>
              <a:srgbClr val="F3F3F3"/>
            </a:solidFill>
            <a:round/>
            <a:tailEnd type="stealth" w="med" len="med"/>
          </a:ln>
        </p:spPr>
      </p:cxnSp>
    </p:spTree>
  </p:cSld>
  <p:clrMapOvr>
    <a:masterClrMapping/>
  </p:clrMapOvr>
</p:sld>
</file>

<file path=ppt/theme/theme1.xml><?xml version="1.0" encoding="utf-8"?>
<a:theme xmlns:a="http://schemas.openxmlformats.org/drawingml/2006/main"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TotalTime>
  <Words>401</Words>
  <Application>Microsoft Macintosh PowerPoint</Application>
  <PresentationFormat>On-screen Show (16:9)</PresentationFormat>
  <Paragraphs>28</Paragraphs>
  <Slides>11</Slides>
  <Notes>0</Notes>
  <HiddenSlides>0</HiddenSlides>
  <MMClips>0</MMClips>
  <ScaleCrop>false</ScaleCrop>
  <HeadingPairs>
    <vt:vector size="6" baseType="variant">
      <vt:variant>
        <vt:lpstr>Fonts Used</vt:lpstr>
      </vt:variant>
      <vt:variant>
        <vt:i4>6</vt:i4>
      </vt:variant>
      <vt:variant>
        <vt:lpstr>Theme</vt:lpstr>
      </vt:variant>
      <vt:variant>
        <vt:i4>22</vt:i4>
      </vt:variant>
      <vt:variant>
        <vt:lpstr>Slide Titles</vt:lpstr>
      </vt:variant>
      <vt:variant>
        <vt:i4>11</vt:i4>
      </vt:variant>
    </vt:vector>
  </HeadingPairs>
  <TitlesOfParts>
    <vt:vector size="39" baseType="lpstr">
      <vt:lpstr>Arial</vt:lpstr>
      <vt:lpstr>Montserrat</vt:lpstr>
      <vt:lpstr>OpenSymbol</vt:lpstr>
      <vt:lpstr>Playfair Display</vt:lpstr>
      <vt:lpstr>Symbol</vt:lpstr>
      <vt:lpstr>Wingdings</vt:lpstr>
      <vt:lpstr>Formal Conference Style Presentation by Slidesgo</vt:lpstr>
      <vt:lpstr>Formal Conference Style Presentation by Slidesgo</vt:lpstr>
      <vt:lpstr>Formal Conference Style Presentation by Slidesgo</vt:lpstr>
      <vt:lpstr>Formal Conference Style Presentation by Slidesgo</vt:lpstr>
      <vt:lpstr>Formal Conference Style Presentation by Slidesgo</vt:lpstr>
      <vt:lpstr>Formal Conference Style Presentation by Slidesgo</vt:lpstr>
      <vt:lpstr>Formal Conference Style Presentation by Slidesgo</vt:lpstr>
      <vt:lpstr>Formal Conference Style Presentation by Slidesgo</vt:lpstr>
      <vt:lpstr>Formal Conference Style Presentation by Slidesgo</vt:lpstr>
      <vt:lpstr>Formal Conference Style Presentation by Slidesgo</vt:lpstr>
      <vt:lpstr>Formal Conference Style Presentation by Slidesgo</vt:lpstr>
      <vt:lpstr>Formal Conference Style Presentation by Slidesgo</vt:lpstr>
      <vt:lpstr>Formal Conference Style Presentation by Slidesgo</vt:lpstr>
      <vt:lpstr>Formal Conference Style Presentation by Slidesgo</vt:lpstr>
      <vt:lpstr>Formal Conference Style Presentation by Slidesgo</vt:lpstr>
      <vt:lpstr>Formal Conference Style Presentation by Slidesgo</vt:lpstr>
      <vt:lpstr>Formal Conference Style Presentation by Slidesgo</vt:lpstr>
      <vt:lpstr>Formal Conference Style Presentation by Slidesgo</vt:lpstr>
      <vt:lpstr>Formal Conference Style Presentation by Slidesgo</vt:lpstr>
      <vt:lpstr>Formal Conference Style Presentation by Slidesgo</vt:lpstr>
      <vt:lpstr>Slidesgo Final Pages</vt:lpstr>
      <vt:lpstr>Slidesgo Final Pages</vt:lpstr>
      <vt:lpstr>GATE</vt:lpstr>
      <vt:lpstr>Introduction</vt:lpstr>
      <vt:lpstr>Introduction</vt:lpstr>
      <vt:lpstr>Overview of GATE</vt:lpstr>
      <vt:lpstr>Purpose of the project</vt:lpstr>
      <vt:lpstr>Email processing pipeline</vt:lpstr>
      <vt:lpstr>Development</vt:lpstr>
      <vt:lpstr>Tech stack overview</vt:lpstr>
      <vt:lpstr>Architecture decisions</vt:lpstr>
      <vt:lpstr>Integration with n8n</vt:lpstr>
      <vt:lpstr>Conclusions</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Rohan Khatua</cp:lastModifiedBy>
  <cp:revision>2</cp:revision>
  <dcterms:modified xsi:type="dcterms:W3CDTF">2025-03-26T15:23:45Z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2025-03-26T15:18:53Z</dcterms:created>
  <dc:creator>Unknown Creator</dc:creator>
  <dc:description/>
  <dc:language>en-US</dc:language>
  <cp:lastModifiedBy>Unknown Creator</cp:lastModifiedBy>
  <dcterms:modified xsi:type="dcterms:W3CDTF">2025-03-26T15:18:53Z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